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5" r:id="rId1"/>
  </p:sldMasterIdLst>
  <p:sldIdLst>
    <p:sldId id="256" r:id="rId2"/>
    <p:sldId id="273" r:id="rId3"/>
    <p:sldId id="268" r:id="rId4"/>
    <p:sldId id="267" r:id="rId5"/>
    <p:sldId id="269" r:id="rId6"/>
    <p:sldId id="265" r:id="rId7"/>
    <p:sldId id="266" r:id="rId8"/>
    <p:sldId id="272" r:id="rId9"/>
    <p:sldId id="260" r:id="rId10"/>
    <p:sldId id="262" r:id="rId11"/>
    <p:sldId id="270" r:id="rId12"/>
    <p:sldId id="271" r:id="rId13"/>
    <p:sldId id="263" r:id="rId14"/>
    <p:sldId id="275" r:id="rId15"/>
    <p:sldId id="274" r:id="rId16"/>
    <p:sldId id="27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992EE87-A15B-4841-8375-34CB0A60455D}">
          <p14:sldIdLst>
            <p14:sldId id="256"/>
          </p14:sldIdLst>
        </p14:section>
        <p14:section name="Why Do Data Breaches Happen?" id="{1B2CD974-F8B0-4F06-9F9A-989FF43F13C6}">
          <p14:sldIdLst>
            <p14:sldId id="273"/>
            <p14:sldId id="268"/>
            <p14:sldId id="267"/>
            <p14:sldId id="269"/>
          </p14:sldIdLst>
        </p14:section>
        <p14:section name="Consequences of Data Breaches" id="{05652786-4A72-4682-9782-9654D2A50F35}">
          <p14:sldIdLst>
            <p14:sldId id="265"/>
            <p14:sldId id="266"/>
          </p14:sldIdLst>
        </p14:section>
        <p14:section name="Solutions to Data Breaches" id="{16279EB5-89B6-4E53-B83E-7DE96872FF4C}">
          <p14:sldIdLst>
            <p14:sldId id="272"/>
            <p14:sldId id="260"/>
            <p14:sldId id="262"/>
            <p14:sldId id="270"/>
            <p14:sldId id="271"/>
            <p14:sldId id="263"/>
            <p14:sldId id="275"/>
          </p14:sldIdLst>
        </p14:section>
        <p14:section name="Conclusions" id="{23FA25DA-6F9A-49D6-800F-358062E2BE18}">
          <p14:sldIdLst>
            <p14:sldId id="274"/>
            <p14:sldId id="2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40" userDrawn="1">
          <p15:clr>
            <a:srgbClr val="A4A3A4"/>
          </p15:clr>
        </p15:guide>
        <p15:guide id="4" orient="horz" pos="22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les Drake" initials="MD" lastIdx="1" clrIdx="0">
    <p:extLst>
      <p:ext uri="{19B8F6BF-5375-455C-9EA6-DF929625EA0E}">
        <p15:presenceInfo xmlns:p15="http://schemas.microsoft.com/office/powerpoint/2012/main" userId="Miles Drak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>
        <p:guide orient="horz" pos="2160"/>
        <p:guide pos="3840"/>
        <p:guide pos="3940"/>
        <p:guide orient="horz" pos="22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A177CE-1AAE-420E-9738-28D5279CD35B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1741645-34E5-46FC-A72D-E423A1D23B17}">
      <dgm:prSet phldrT="[Text]"/>
      <dgm:spPr/>
      <dgm:t>
        <a:bodyPr/>
        <a:lstStyle/>
        <a:p>
          <a:r>
            <a:rPr lang="en-US" dirty="0"/>
            <a:t>Client</a:t>
          </a:r>
          <a:endParaRPr lang="en-GB" dirty="0"/>
        </a:p>
      </dgm:t>
    </dgm:pt>
    <dgm:pt modelId="{32BEB04B-2CD7-49E5-BB6D-824EF1D1C035}" type="parTrans" cxnId="{CAA08441-C17F-4E8D-9298-1DFD0911FFC6}">
      <dgm:prSet/>
      <dgm:spPr/>
      <dgm:t>
        <a:bodyPr/>
        <a:lstStyle/>
        <a:p>
          <a:endParaRPr lang="en-GB"/>
        </a:p>
      </dgm:t>
    </dgm:pt>
    <dgm:pt modelId="{E8E7DECE-B790-4D52-B624-E9B9D5C6FF95}" type="sibTrans" cxnId="{CAA08441-C17F-4E8D-9298-1DFD0911FFC6}">
      <dgm:prSet/>
      <dgm:spPr/>
      <dgm:t>
        <a:bodyPr/>
        <a:lstStyle/>
        <a:p>
          <a:endParaRPr lang="en-GB"/>
        </a:p>
      </dgm:t>
    </dgm:pt>
    <dgm:pt modelId="{50115536-62BC-4CD4-B1D4-5F5F5B8B64BB}">
      <dgm:prSet phldrT="[Text]"/>
      <dgm:spPr/>
      <dgm:t>
        <a:bodyPr/>
        <a:lstStyle/>
        <a:p>
          <a:r>
            <a:rPr lang="en-US" dirty="0"/>
            <a:t>DNS Provider</a:t>
          </a:r>
          <a:endParaRPr lang="en-GB" dirty="0"/>
        </a:p>
      </dgm:t>
    </dgm:pt>
    <dgm:pt modelId="{DB65FE4C-9EEB-45E5-B666-3392ED21E9ED}" type="parTrans" cxnId="{24DE690A-720D-464E-96BA-7922B0599797}">
      <dgm:prSet/>
      <dgm:spPr/>
      <dgm:t>
        <a:bodyPr/>
        <a:lstStyle/>
        <a:p>
          <a:endParaRPr lang="en-GB"/>
        </a:p>
      </dgm:t>
    </dgm:pt>
    <dgm:pt modelId="{136427D3-A025-4BA4-9562-2449ACA73173}" type="sibTrans" cxnId="{24DE690A-720D-464E-96BA-7922B0599797}">
      <dgm:prSet/>
      <dgm:spPr/>
      <dgm:t>
        <a:bodyPr/>
        <a:lstStyle/>
        <a:p>
          <a:endParaRPr lang="en-GB"/>
        </a:p>
      </dgm:t>
    </dgm:pt>
    <dgm:pt modelId="{42027D94-1DBA-47DB-A888-DF95E0C73B1A}">
      <dgm:prSet phldrT="[Text]"/>
      <dgm:spPr/>
      <dgm:t>
        <a:bodyPr/>
        <a:lstStyle/>
        <a:p>
          <a:r>
            <a:rPr lang="en-US" dirty="0"/>
            <a:t>ISPs</a:t>
          </a:r>
          <a:endParaRPr lang="en-GB" dirty="0"/>
        </a:p>
      </dgm:t>
    </dgm:pt>
    <dgm:pt modelId="{E9974B93-2F78-4691-997D-AEF7389410BF}" type="parTrans" cxnId="{B1365891-D916-4109-B9C5-55C137D7EDBE}">
      <dgm:prSet/>
      <dgm:spPr/>
      <dgm:t>
        <a:bodyPr/>
        <a:lstStyle/>
        <a:p>
          <a:endParaRPr lang="en-GB"/>
        </a:p>
      </dgm:t>
    </dgm:pt>
    <dgm:pt modelId="{F03CAAA0-8A76-4F9B-BDE0-68AA6405D6AB}" type="sibTrans" cxnId="{B1365891-D916-4109-B9C5-55C137D7EDBE}">
      <dgm:prSet/>
      <dgm:spPr/>
      <dgm:t>
        <a:bodyPr/>
        <a:lstStyle/>
        <a:p>
          <a:endParaRPr lang="en-GB"/>
        </a:p>
      </dgm:t>
    </dgm:pt>
    <dgm:pt modelId="{D1BF804E-3E04-409E-8266-E3C240104647}">
      <dgm:prSet phldrT="[Text]"/>
      <dgm:spPr/>
      <dgm:t>
        <a:bodyPr/>
        <a:lstStyle/>
        <a:p>
          <a:r>
            <a:rPr lang="en-US" dirty="0"/>
            <a:t>Server</a:t>
          </a:r>
          <a:endParaRPr lang="en-GB" dirty="0"/>
        </a:p>
      </dgm:t>
    </dgm:pt>
    <dgm:pt modelId="{02F39338-EBCE-4B1E-8237-D63E09957644}" type="parTrans" cxnId="{BFC98CBE-9026-4595-B215-D56B2DAA4D5F}">
      <dgm:prSet/>
      <dgm:spPr/>
      <dgm:t>
        <a:bodyPr/>
        <a:lstStyle/>
        <a:p>
          <a:endParaRPr lang="en-GB"/>
        </a:p>
      </dgm:t>
    </dgm:pt>
    <dgm:pt modelId="{D49FF6F5-5112-44CA-8F8F-925FD51A7F89}" type="sibTrans" cxnId="{BFC98CBE-9026-4595-B215-D56B2DAA4D5F}">
      <dgm:prSet/>
      <dgm:spPr/>
      <dgm:t>
        <a:bodyPr/>
        <a:lstStyle/>
        <a:p>
          <a:endParaRPr lang="en-GB"/>
        </a:p>
      </dgm:t>
    </dgm:pt>
    <dgm:pt modelId="{2703048D-DCCF-40CC-A313-C2D45A235632}">
      <dgm:prSet phldrT="[Text]"/>
      <dgm:spPr/>
      <dgm:t>
        <a:bodyPr/>
        <a:lstStyle/>
        <a:p>
          <a:r>
            <a:rPr lang="en-US" dirty="0"/>
            <a:t>ISPs</a:t>
          </a:r>
          <a:endParaRPr lang="en-GB" dirty="0"/>
        </a:p>
      </dgm:t>
    </dgm:pt>
    <dgm:pt modelId="{6D879AB4-3EB1-4ED7-8089-C51527DB4112}" type="parTrans" cxnId="{7EEBE853-6E2A-40AD-A77F-DFC2E77FFA57}">
      <dgm:prSet/>
      <dgm:spPr/>
      <dgm:t>
        <a:bodyPr/>
        <a:lstStyle/>
        <a:p>
          <a:endParaRPr lang="en-GB"/>
        </a:p>
      </dgm:t>
    </dgm:pt>
    <dgm:pt modelId="{2712A406-8FBA-4A31-A767-BDE10AD64D6D}" type="sibTrans" cxnId="{7EEBE853-6E2A-40AD-A77F-DFC2E77FFA57}">
      <dgm:prSet/>
      <dgm:spPr/>
      <dgm:t>
        <a:bodyPr/>
        <a:lstStyle/>
        <a:p>
          <a:endParaRPr lang="en-GB"/>
        </a:p>
      </dgm:t>
    </dgm:pt>
    <dgm:pt modelId="{C2C24A10-5281-47B1-BF7C-F5B7E5367774}">
      <dgm:prSet phldrT="[Text]"/>
      <dgm:spPr/>
      <dgm:t>
        <a:bodyPr/>
        <a:lstStyle/>
        <a:p>
          <a:r>
            <a:rPr lang="en-US" dirty="0"/>
            <a:t>Client</a:t>
          </a:r>
          <a:endParaRPr lang="en-GB" dirty="0"/>
        </a:p>
      </dgm:t>
    </dgm:pt>
    <dgm:pt modelId="{0E7B2ADE-881F-4A61-8ECD-EF080ABA65AD}" type="parTrans" cxnId="{FE853643-93E0-474C-8409-59061A9816EA}">
      <dgm:prSet/>
      <dgm:spPr/>
      <dgm:t>
        <a:bodyPr/>
        <a:lstStyle/>
        <a:p>
          <a:endParaRPr lang="en-GB"/>
        </a:p>
      </dgm:t>
    </dgm:pt>
    <dgm:pt modelId="{EF540EF3-2EAA-4A47-912B-7F60C495347A}" type="sibTrans" cxnId="{FE853643-93E0-474C-8409-59061A9816EA}">
      <dgm:prSet/>
      <dgm:spPr/>
      <dgm:t>
        <a:bodyPr/>
        <a:lstStyle/>
        <a:p>
          <a:endParaRPr lang="en-GB"/>
        </a:p>
      </dgm:t>
    </dgm:pt>
    <dgm:pt modelId="{FB8E9913-0BF9-41A9-8D88-368BB44039CA}" type="pres">
      <dgm:prSet presAssocID="{48A177CE-1AAE-420E-9738-28D5279CD35B}" presName="diagram" presStyleCnt="0">
        <dgm:presLayoutVars>
          <dgm:dir/>
          <dgm:resizeHandles val="exact"/>
        </dgm:presLayoutVars>
      </dgm:prSet>
      <dgm:spPr/>
    </dgm:pt>
    <dgm:pt modelId="{01F6A9D6-35C1-4BE7-9B6C-0806AB2E2083}" type="pres">
      <dgm:prSet presAssocID="{81741645-34E5-46FC-A72D-E423A1D23B17}" presName="node" presStyleLbl="node1" presStyleIdx="0" presStyleCnt="6">
        <dgm:presLayoutVars>
          <dgm:bulletEnabled val="1"/>
        </dgm:presLayoutVars>
      </dgm:prSet>
      <dgm:spPr/>
    </dgm:pt>
    <dgm:pt modelId="{CB635E4E-A813-41F3-B247-C80986F41447}" type="pres">
      <dgm:prSet presAssocID="{E8E7DECE-B790-4D52-B624-E9B9D5C6FF95}" presName="sibTrans" presStyleLbl="sibTrans2D1" presStyleIdx="0" presStyleCnt="5"/>
      <dgm:spPr/>
    </dgm:pt>
    <dgm:pt modelId="{72A96B08-9A08-4A49-9F09-12AB8598E98D}" type="pres">
      <dgm:prSet presAssocID="{E8E7DECE-B790-4D52-B624-E9B9D5C6FF95}" presName="connectorText" presStyleLbl="sibTrans2D1" presStyleIdx="0" presStyleCnt="5"/>
      <dgm:spPr/>
    </dgm:pt>
    <dgm:pt modelId="{1771FBA0-DC0B-4D77-8E8F-75E8B6EE5AE1}" type="pres">
      <dgm:prSet presAssocID="{50115536-62BC-4CD4-B1D4-5F5F5B8B64BB}" presName="node" presStyleLbl="node1" presStyleIdx="1" presStyleCnt="6">
        <dgm:presLayoutVars>
          <dgm:bulletEnabled val="1"/>
        </dgm:presLayoutVars>
      </dgm:prSet>
      <dgm:spPr/>
    </dgm:pt>
    <dgm:pt modelId="{1E5D970C-68F3-499A-A5A7-DE26BB22EC58}" type="pres">
      <dgm:prSet presAssocID="{136427D3-A025-4BA4-9562-2449ACA73173}" presName="sibTrans" presStyleLbl="sibTrans2D1" presStyleIdx="1" presStyleCnt="5"/>
      <dgm:spPr/>
    </dgm:pt>
    <dgm:pt modelId="{A62326A9-9AFA-4C0C-9567-8A3E43C99BFF}" type="pres">
      <dgm:prSet presAssocID="{136427D3-A025-4BA4-9562-2449ACA73173}" presName="connectorText" presStyleLbl="sibTrans2D1" presStyleIdx="1" presStyleCnt="5"/>
      <dgm:spPr/>
    </dgm:pt>
    <dgm:pt modelId="{72C78BFB-0860-488B-A99D-4C04760CA857}" type="pres">
      <dgm:prSet presAssocID="{42027D94-1DBA-47DB-A888-DF95E0C73B1A}" presName="node" presStyleLbl="node1" presStyleIdx="2" presStyleCnt="6">
        <dgm:presLayoutVars>
          <dgm:bulletEnabled val="1"/>
        </dgm:presLayoutVars>
      </dgm:prSet>
      <dgm:spPr/>
    </dgm:pt>
    <dgm:pt modelId="{C5211E0C-BD07-4A68-BE22-DE1D6827B97A}" type="pres">
      <dgm:prSet presAssocID="{F03CAAA0-8A76-4F9B-BDE0-68AA6405D6AB}" presName="sibTrans" presStyleLbl="sibTrans2D1" presStyleIdx="2" presStyleCnt="5"/>
      <dgm:spPr/>
    </dgm:pt>
    <dgm:pt modelId="{86C39153-2934-4BDD-A454-650B73DCDF17}" type="pres">
      <dgm:prSet presAssocID="{F03CAAA0-8A76-4F9B-BDE0-68AA6405D6AB}" presName="connectorText" presStyleLbl="sibTrans2D1" presStyleIdx="2" presStyleCnt="5"/>
      <dgm:spPr/>
    </dgm:pt>
    <dgm:pt modelId="{794C8D56-9067-4BD9-A9FC-8A36366AEF08}" type="pres">
      <dgm:prSet presAssocID="{D1BF804E-3E04-409E-8266-E3C240104647}" presName="node" presStyleLbl="node1" presStyleIdx="3" presStyleCnt="6">
        <dgm:presLayoutVars>
          <dgm:bulletEnabled val="1"/>
        </dgm:presLayoutVars>
      </dgm:prSet>
      <dgm:spPr/>
    </dgm:pt>
    <dgm:pt modelId="{021A4705-4D9F-4FB4-B329-1F466FDF3AFE}" type="pres">
      <dgm:prSet presAssocID="{D49FF6F5-5112-44CA-8F8F-925FD51A7F89}" presName="sibTrans" presStyleLbl="sibTrans2D1" presStyleIdx="3" presStyleCnt="5"/>
      <dgm:spPr/>
    </dgm:pt>
    <dgm:pt modelId="{F97FF728-6D1F-4776-BBCC-991FF3BEDE49}" type="pres">
      <dgm:prSet presAssocID="{D49FF6F5-5112-44CA-8F8F-925FD51A7F89}" presName="connectorText" presStyleLbl="sibTrans2D1" presStyleIdx="3" presStyleCnt="5"/>
      <dgm:spPr/>
    </dgm:pt>
    <dgm:pt modelId="{0877C26F-CC9E-426E-8431-FDF9E3BFD95A}" type="pres">
      <dgm:prSet presAssocID="{2703048D-DCCF-40CC-A313-C2D45A235632}" presName="node" presStyleLbl="node1" presStyleIdx="4" presStyleCnt="6">
        <dgm:presLayoutVars>
          <dgm:bulletEnabled val="1"/>
        </dgm:presLayoutVars>
      </dgm:prSet>
      <dgm:spPr/>
    </dgm:pt>
    <dgm:pt modelId="{FD39692F-A361-481E-95D8-9C417358981A}" type="pres">
      <dgm:prSet presAssocID="{2712A406-8FBA-4A31-A767-BDE10AD64D6D}" presName="sibTrans" presStyleLbl="sibTrans2D1" presStyleIdx="4" presStyleCnt="5"/>
      <dgm:spPr/>
    </dgm:pt>
    <dgm:pt modelId="{EFA550C5-53AF-4D80-AAE8-707F08CB77B4}" type="pres">
      <dgm:prSet presAssocID="{2712A406-8FBA-4A31-A767-BDE10AD64D6D}" presName="connectorText" presStyleLbl="sibTrans2D1" presStyleIdx="4" presStyleCnt="5"/>
      <dgm:spPr/>
    </dgm:pt>
    <dgm:pt modelId="{6ECED908-79D8-4E49-8310-D4E49199AF40}" type="pres">
      <dgm:prSet presAssocID="{C2C24A10-5281-47B1-BF7C-F5B7E5367774}" presName="node" presStyleLbl="node1" presStyleIdx="5" presStyleCnt="6">
        <dgm:presLayoutVars>
          <dgm:bulletEnabled val="1"/>
        </dgm:presLayoutVars>
      </dgm:prSet>
      <dgm:spPr/>
    </dgm:pt>
  </dgm:ptLst>
  <dgm:cxnLst>
    <dgm:cxn modelId="{24DE690A-720D-464E-96BA-7922B0599797}" srcId="{48A177CE-1AAE-420E-9738-28D5279CD35B}" destId="{50115536-62BC-4CD4-B1D4-5F5F5B8B64BB}" srcOrd="1" destOrd="0" parTransId="{DB65FE4C-9EEB-45E5-B666-3392ED21E9ED}" sibTransId="{136427D3-A025-4BA4-9562-2449ACA73173}"/>
    <dgm:cxn modelId="{B983A118-889E-4681-BEFF-015A125525A1}" type="presOf" srcId="{C2C24A10-5281-47B1-BF7C-F5B7E5367774}" destId="{6ECED908-79D8-4E49-8310-D4E49199AF40}" srcOrd="0" destOrd="0" presId="urn:microsoft.com/office/officeart/2005/8/layout/process5"/>
    <dgm:cxn modelId="{DD046819-ECF4-43AF-AA2A-057C417A89A0}" type="presOf" srcId="{2703048D-DCCF-40CC-A313-C2D45A235632}" destId="{0877C26F-CC9E-426E-8431-FDF9E3BFD95A}" srcOrd="0" destOrd="0" presId="urn:microsoft.com/office/officeart/2005/8/layout/process5"/>
    <dgm:cxn modelId="{39F6C728-6ABF-4EAD-9911-CBB5E7E509CF}" type="presOf" srcId="{F03CAAA0-8A76-4F9B-BDE0-68AA6405D6AB}" destId="{C5211E0C-BD07-4A68-BE22-DE1D6827B97A}" srcOrd="0" destOrd="0" presId="urn:microsoft.com/office/officeart/2005/8/layout/process5"/>
    <dgm:cxn modelId="{0B6ABC33-9DEB-421A-A450-DDCCF228CDCD}" type="presOf" srcId="{F03CAAA0-8A76-4F9B-BDE0-68AA6405D6AB}" destId="{86C39153-2934-4BDD-A454-650B73DCDF17}" srcOrd="1" destOrd="0" presId="urn:microsoft.com/office/officeart/2005/8/layout/process5"/>
    <dgm:cxn modelId="{FBADAF3D-C655-4CAB-97DD-9B7E7F845CAE}" type="presOf" srcId="{2712A406-8FBA-4A31-A767-BDE10AD64D6D}" destId="{EFA550C5-53AF-4D80-AAE8-707F08CB77B4}" srcOrd="1" destOrd="0" presId="urn:microsoft.com/office/officeart/2005/8/layout/process5"/>
    <dgm:cxn modelId="{CAA08441-C17F-4E8D-9298-1DFD0911FFC6}" srcId="{48A177CE-1AAE-420E-9738-28D5279CD35B}" destId="{81741645-34E5-46FC-A72D-E423A1D23B17}" srcOrd="0" destOrd="0" parTransId="{32BEB04B-2CD7-49E5-BB6D-824EF1D1C035}" sibTransId="{E8E7DECE-B790-4D52-B624-E9B9D5C6FF95}"/>
    <dgm:cxn modelId="{FE853643-93E0-474C-8409-59061A9816EA}" srcId="{48A177CE-1AAE-420E-9738-28D5279CD35B}" destId="{C2C24A10-5281-47B1-BF7C-F5B7E5367774}" srcOrd="5" destOrd="0" parTransId="{0E7B2ADE-881F-4A61-8ECD-EF080ABA65AD}" sibTransId="{EF540EF3-2EAA-4A47-912B-7F60C495347A}"/>
    <dgm:cxn modelId="{138CC468-76E6-4A29-8615-A4B547921AE5}" type="presOf" srcId="{48A177CE-1AAE-420E-9738-28D5279CD35B}" destId="{FB8E9913-0BF9-41A9-8D88-368BB44039CA}" srcOrd="0" destOrd="0" presId="urn:microsoft.com/office/officeart/2005/8/layout/process5"/>
    <dgm:cxn modelId="{4A724F4D-18DB-43C3-A333-3BFB391E5465}" type="presOf" srcId="{D49FF6F5-5112-44CA-8F8F-925FD51A7F89}" destId="{F97FF728-6D1F-4776-BBCC-991FF3BEDE49}" srcOrd="1" destOrd="0" presId="urn:microsoft.com/office/officeart/2005/8/layout/process5"/>
    <dgm:cxn modelId="{7EEBE853-6E2A-40AD-A77F-DFC2E77FFA57}" srcId="{48A177CE-1AAE-420E-9738-28D5279CD35B}" destId="{2703048D-DCCF-40CC-A313-C2D45A235632}" srcOrd="4" destOrd="0" parTransId="{6D879AB4-3EB1-4ED7-8089-C51527DB4112}" sibTransId="{2712A406-8FBA-4A31-A767-BDE10AD64D6D}"/>
    <dgm:cxn modelId="{07BDBE57-47CA-4608-87FA-BB0168E066CA}" type="presOf" srcId="{136427D3-A025-4BA4-9562-2449ACA73173}" destId="{A62326A9-9AFA-4C0C-9567-8A3E43C99BFF}" srcOrd="1" destOrd="0" presId="urn:microsoft.com/office/officeart/2005/8/layout/process5"/>
    <dgm:cxn modelId="{81073C7B-AEB5-40A9-9E44-6E998EBC243F}" type="presOf" srcId="{D49FF6F5-5112-44CA-8F8F-925FD51A7F89}" destId="{021A4705-4D9F-4FB4-B329-1F466FDF3AFE}" srcOrd="0" destOrd="0" presId="urn:microsoft.com/office/officeart/2005/8/layout/process5"/>
    <dgm:cxn modelId="{E3D9FD7C-8E56-44AD-AC1D-222203B7CB47}" type="presOf" srcId="{42027D94-1DBA-47DB-A888-DF95E0C73B1A}" destId="{72C78BFB-0860-488B-A99D-4C04760CA857}" srcOrd="0" destOrd="0" presId="urn:microsoft.com/office/officeart/2005/8/layout/process5"/>
    <dgm:cxn modelId="{B1365891-D916-4109-B9C5-55C137D7EDBE}" srcId="{48A177CE-1AAE-420E-9738-28D5279CD35B}" destId="{42027D94-1DBA-47DB-A888-DF95E0C73B1A}" srcOrd="2" destOrd="0" parTransId="{E9974B93-2F78-4691-997D-AEF7389410BF}" sibTransId="{F03CAAA0-8A76-4F9B-BDE0-68AA6405D6AB}"/>
    <dgm:cxn modelId="{09A10499-7404-47BB-9BDD-A25BFE4C3049}" type="presOf" srcId="{E8E7DECE-B790-4D52-B624-E9B9D5C6FF95}" destId="{CB635E4E-A813-41F3-B247-C80986F41447}" srcOrd="0" destOrd="0" presId="urn:microsoft.com/office/officeart/2005/8/layout/process5"/>
    <dgm:cxn modelId="{4491AAA0-9091-44BD-9558-5C741FE75177}" type="presOf" srcId="{D1BF804E-3E04-409E-8266-E3C240104647}" destId="{794C8D56-9067-4BD9-A9FC-8A36366AEF08}" srcOrd="0" destOrd="0" presId="urn:microsoft.com/office/officeart/2005/8/layout/process5"/>
    <dgm:cxn modelId="{0DE539A9-37D1-450B-B26A-37BB380AD420}" type="presOf" srcId="{81741645-34E5-46FC-A72D-E423A1D23B17}" destId="{01F6A9D6-35C1-4BE7-9B6C-0806AB2E2083}" srcOrd="0" destOrd="0" presId="urn:microsoft.com/office/officeart/2005/8/layout/process5"/>
    <dgm:cxn modelId="{BFC98CBE-9026-4595-B215-D56B2DAA4D5F}" srcId="{48A177CE-1AAE-420E-9738-28D5279CD35B}" destId="{D1BF804E-3E04-409E-8266-E3C240104647}" srcOrd="3" destOrd="0" parTransId="{02F39338-EBCE-4B1E-8237-D63E09957644}" sibTransId="{D49FF6F5-5112-44CA-8F8F-925FD51A7F89}"/>
    <dgm:cxn modelId="{A4E4C6C0-CA5F-495C-86D0-73B337087CEE}" type="presOf" srcId="{2712A406-8FBA-4A31-A767-BDE10AD64D6D}" destId="{FD39692F-A361-481E-95D8-9C417358981A}" srcOrd="0" destOrd="0" presId="urn:microsoft.com/office/officeart/2005/8/layout/process5"/>
    <dgm:cxn modelId="{AFBA24D9-1956-4B81-82D3-4E9A30E49740}" type="presOf" srcId="{136427D3-A025-4BA4-9562-2449ACA73173}" destId="{1E5D970C-68F3-499A-A5A7-DE26BB22EC58}" srcOrd="0" destOrd="0" presId="urn:microsoft.com/office/officeart/2005/8/layout/process5"/>
    <dgm:cxn modelId="{1DA084F7-158E-4A14-B61E-C2041FB9832B}" type="presOf" srcId="{50115536-62BC-4CD4-B1D4-5F5F5B8B64BB}" destId="{1771FBA0-DC0B-4D77-8E8F-75E8B6EE5AE1}" srcOrd="0" destOrd="0" presId="urn:microsoft.com/office/officeart/2005/8/layout/process5"/>
    <dgm:cxn modelId="{81C024F8-3F74-4E73-84CB-EC72F7F48A85}" type="presOf" srcId="{E8E7DECE-B790-4D52-B624-E9B9D5C6FF95}" destId="{72A96B08-9A08-4A49-9F09-12AB8598E98D}" srcOrd="1" destOrd="0" presId="urn:microsoft.com/office/officeart/2005/8/layout/process5"/>
    <dgm:cxn modelId="{B7975A58-FB29-4E22-8EBD-395BDAF5A7E8}" type="presParOf" srcId="{FB8E9913-0BF9-41A9-8D88-368BB44039CA}" destId="{01F6A9D6-35C1-4BE7-9B6C-0806AB2E2083}" srcOrd="0" destOrd="0" presId="urn:microsoft.com/office/officeart/2005/8/layout/process5"/>
    <dgm:cxn modelId="{7A653D93-7433-4E56-A44B-BF167ADD1917}" type="presParOf" srcId="{FB8E9913-0BF9-41A9-8D88-368BB44039CA}" destId="{CB635E4E-A813-41F3-B247-C80986F41447}" srcOrd="1" destOrd="0" presId="urn:microsoft.com/office/officeart/2005/8/layout/process5"/>
    <dgm:cxn modelId="{4C8C85FD-8991-4872-A549-355E5EF13CFB}" type="presParOf" srcId="{CB635E4E-A813-41F3-B247-C80986F41447}" destId="{72A96B08-9A08-4A49-9F09-12AB8598E98D}" srcOrd="0" destOrd="0" presId="urn:microsoft.com/office/officeart/2005/8/layout/process5"/>
    <dgm:cxn modelId="{502DA16B-5BF5-4E7C-BE77-5C580867A15A}" type="presParOf" srcId="{FB8E9913-0BF9-41A9-8D88-368BB44039CA}" destId="{1771FBA0-DC0B-4D77-8E8F-75E8B6EE5AE1}" srcOrd="2" destOrd="0" presId="urn:microsoft.com/office/officeart/2005/8/layout/process5"/>
    <dgm:cxn modelId="{5212D0B2-B21C-484E-BC13-E5D8CF7529D8}" type="presParOf" srcId="{FB8E9913-0BF9-41A9-8D88-368BB44039CA}" destId="{1E5D970C-68F3-499A-A5A7-DE26BB22EC58}" srcOrd="3" destOrd="0" presId="urn:microsoft.com/office/officeart/2005/8/layout/process5"/>
    <dgm:cxn modelId="{4D886D91-1865-4CAE-8528-C2F01E45A14B}" type="presParOf" srcId="{1E5D970C-68F3-499A-A5A7-DE26BB22EC58}" destId="{A62326A9-9AFA-4C0C-9567-8A3E43C99BFF}" srcOrd="0" destOrd="0" presId="urn:microsoft.com/office/officeart/2005/8/layout/process5"/>
    <dgm:cxn modelId="{E5B4A2DB-D92D-4B4A-9C71-21A6A979E841}" type="presParOf" srcId="{FB8E9913-0BF9-41A9-8D88-368BB44039CA}" destId="{72C78BFB-0860-488B-A99D-4C04760CA857}" srcOrd="4" destOrd="0" presId="urn:microsoft.com/office/officeart/2005/8/layout/process5"/>
    <dgm:cxn modelId="{3E9B06FA-1D15-4FB9-AAAC-C045485E1F4B}" type="presParOf" srcId="{FB8E9913-0BF9-41A9-8D88-368BB44039CA}" destId="{C5211E0C-BD07-4A68-BE22-DE1D6827B97A}" srcOrd="5" destOrd="0" presId="urn:microsoft.com/office/officeart/2005/8/layout/process5"/>
    <dgm:cxn modelId="{72258C33-8D92-43CB-AACC-9E79ACF8A700}" type="presParOf" srcId="{C5211E0C-BD07-4A68-BE22-DE1D6827B97A}" destId="{86C39153-2934-4BDD-A454-650B73DCDF17}" srcOrd="0" destOrd="0" presId="urn:microsoft.com/office/officeart/2005/8/layout/process5"/>
    <dgm:cxn modelId="{D9961F6B-739E-4935-9878-F0E0C251A9B3}" type="presParOf" srcId="{FB8E9913-0BF9-41A9-8D88-368BB44039CA}" destId="{794C8D56-9067-4BD9-A9FC-8A36366AEF08}" srcOrd="6" destOrd="0" presId="urn:microsoft.com/office/officeart/2005/8/layout/process5"/>
    <dgm:cxn modelId="{287EA891-9AE4-43DA-B89E-B907DC72DD2E}" type="presParOf" srcId="{FB8E9913-0BF9-41A9-8D88-368BB44039CA}" destId="{021A4705-4D9F-4FB4-B329-1F466FDF3AFE}" srcOrd="7" destOrd="0" presId="urn:microsoft.com/office/officeart/2005/8/layout/process5"/>
    <dgm:cxn modelId="{AF9FA4D0-895E-4E3B-8A20-DC359F96B54C}" type="presParOf" srcId="{021A4705-4D9F-4FB4-B329-1F466FDF3AFE}" destId="{F97FF728-6D1F-4776-BBCC-991FF3BEDE49}" srcOrd="0" destOrd="0" presId="urn:microsoft.com/office/officeart/2005/8/layout/process5"/>
    <dgm:cxn modelId="{B095F0A5-5514-43F6-8008-3C5456ACF61D}" type="presParOf" srcId="{FB8E9913-0BF9-41A9-8D88-368BB44039CA}" destId="{0877C26F-CC9E-426E-8431-FDF9E3BFD95A}" srcOrd="8" destOrd="0" presId="urn:microsoft.com/office/officeart/2005/8/layout/process5"/>
    <dgm:cxn modelId="{BB594B69-E96B-406F-946F-ABEE83803D5E}" type="presParOf" srcId="{FB8E9913-0BF9-41A9-8D88-368BB44039CA}" destId="{FD39692F-A361-481E-95D8-9C417358981A}" srcOrd="9" destOrd="0" presId="urn:microsoft.com/office/officeart/2005/8/layout/process5"/>
    <dgm:cxn modelId="{783FE5CB-D599-4916-82F3-829C1B1CE061}" type="presParOf" srcId="{FD39692F-A361-481E-95D8-9C417358981A}" destId="{EFA550C5-53AF-4D80-AAE8-707F08CB77B4}" srcOrd="0" destOrd="0" presId="urn:microsoft.com/office/officeart/2005/8/layout/process5"/>
    <dgm:cxn modelId="{66135034-B6D6-4E7B-9C53-863428FA2738}" type="presParOf" srcId="{FB8E9913-0BF9-41A9-8D88-368BB44039CA}" destId="{6ECED908-79D8-4E49-8310-D4E49199AF40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8A177CE-1AAE-420E-9738-28D5279CD35B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1741645-34E5-46FC-A72D-E423A1D23B17}">
      <dgm:prSet phldrT="[Text]"/>
      <dgm:spPr/>
      <dgm:t>
        <a:bodyPr/>
        <a:lstStyle/>
        <a:p>
          <a:r>
            <a:rPr lang="en-US" dirty="0" err="1"/>
            <a:t>Hooman</a:t>
          </a:r>
          <a:endParaRPr lang="en-GB" dirty="0"/>
        </a:p>
      </dgm:t>
    </dgm:pt>
    <dgm:pt modelId="{32BEB04B-2CD7-49E5-BB6D-824EF1D1C035}" type="parTrans" cxnId="{CAA08441-C17F-4E8D-9298-1DFD0911FFC6}">
      <dgm:prSet/>
      <dgm:spPr/>
      <dgm:t>
        <a:bodyPr/>
        <a:lstStyle/>
        <a:p>
          <a:endParaRPr lang="en-GB"/>
        </a:p>
      </dgm:t>
    </dgm:pt>
    <dgm:pt modelId="{E8E7DECE-B790-4D52-B624-E9B9D5C6FF95}" type="sibTrans" cxnId="{CAA08441-C17F-4E8D-9298-1DFD0911FFC6}">
      <dgm:prSet/>
      <dgm:spPr/>
      <dgm:t>
        <a:bodyPr/>
        <a:lstStyle/>
        <a:p>
          <a:endParaRPr lang="en-GB"/>
        </a:p>
      </dgm:t>
    </dgm:pt>
    <dgm:pt modelId="{50115536-62BC-4CD4-B1D4-5F5F5B8B64BB}">
      <dgm:prSet phldrT="[Text]"/>
      <dgm:spPr/>
      <dgm:t>
        <a:bodyPr/>
        <a:lstStyle/>
        <a:p>
          <a:r>
            <a:rPr lang="en-US" dirty="0"/>
            <a:t>Operating System</a:t>
          </a:r>
          <a:endParaRPr lang="en-GB" dirty="0"/>
        </a:p>
      </dgm:t>
    </dgm:pt>
    <dgm:pt modelId="{DB65FE4C-9EEB-45E5-B666-3392ED21E9ED}" type="parTrans" cxnId="{24DE690A-720D-464E-96BA-7922B0599797}">
      <dgm:prSet/>
      <dgm:spPr/>
      <dgm:t>
        <a:bodyPr/>
        <a:lstStyle/>
        <a:p>
          <a:endParaRPr lang="en-GB"/>
        </a:p>
      </dgm:t>
    </dgm:pt>
    <dgm:pt modelId="{136427D3-A025-4BA4-9562-2449ACA73173}" type="sibTrans" cxnId="{24DE690A-720D-464E-96BA-7922B0599797}">
      <dgm:prSet/>
      <dgm:spPr/>
      <dgm:t>
        <a:bodyPr/>
        <a:lstStyle/>
        <a:p>
          <a:endParaRPr lang="en-GB"/>
        </a:p>
      </dgm:t>
    </dgm:pt>
    <dgm:pt modelId="{42027D94-1DBA-47DB-A888-DF95E0C73B1A}">
      <dgm:prSet phldrT="[Text]"/>
      <dgm:spPr/>
      <dgm:t>
        <a:bodyPr/>
        <a:lstStyle/>
        <a:p>
          <a:r>
            <a:rPr lang="en-US" dirty="0"/>
            <a:t>Router</a:t>
          </a:r>
          <a:endParaRPr lang="en-GB" dirty="0"/>
        </a:p>
      </dgm:t>
    </dgm:pt>
    <dgm:pt modelId="{E9974B93-2F78-4691-997D-AEF7389410BF}" type="parTrans" cxnId="{B1365891-D916-4109-B9C5-55C137D7EDBE}">
      <dgm:prSet/>
      <dgm:spPr/>
      <dgm:t>
        <a:bodyPr/>
        <a:lstStyle/>
        <a:p>
          <a:endParaRPr lang="en-GB"/>
        </a:p>
      </dgm:t>
    </dgm:pt>
    <dgm:pt modelId="{F03CAAA0-8A76-4F9B-BDE0-68AA6405D6AB}" type="sibTrans" cxnId="{B1365891-D916-4109-B9C5-55C137D7EDBE}">
      <dgm:prSet/>
      <dgm:spPr/>
      <dgm:t>
        <a:bodyPr/>
        <a:lstStyle/>
        <a:p>
          <a:endParaRPr lang="en-GB"/>
        </a:p>
      </dgm:t>
    </dgm:pt>
    <dgm:pt modelId="{4DD61151-273E-4C91-BA30-A4982F63AF91}">
      <dgm:prSet phldrT="[Text]"/>
      <dgm:spPr/>
      <dgm:t>
        <a:bodyPr/>
        <a:lstStyle/>
        <a:p>
          <a:r>
            <a:rPr lang="en-US" dirty="0"/>
            <a:t>DNS Provider</a:t>
          </a:r>
          <a:endParaRPr lang="en-GB" dirty="0"/>
        </a:p>
      </dgm:t>
    </dgm:pt>
    <dgm:pt modelId="{AB3B67BE-5202-429D-AD89-1A71852FCD7E}" type="parTrans" cxnId="{C5A9B75C-64D0-4777-AFE5-AF12ACAE34CE}">
      <dgm:prSet/>
      <dgm:spPr/>
      <dgm:t>
        <a:bodyPr/>
        <a:lstStyle/>
        <a:p>
          <a:endParaRPr lang="en-GB"/>
        </a:p>
      </dgm:t>
    </dgm:pt>
    <dgm:pt modelId="{D7F9D17D-0A95-400B-BAA2-8998B3951C91}" type="sibTrans" cxnId="{C5A9B75C-64D0-4777-AFE5-AF12ACAE34CE}">
      <dgm:prSet/>
      <dgm:spPr/>
      <dgm:t>
        <a:bodyPr/>
        <a:lstStyle/>
        <a:p>
          <a:endParaRPr lang="en-GB"/>
        </a:p>
      </dgm:t>
    </dgm:pt>
    <dgm:pt modelId="{2703048D-DCCF-40CC-A313-C2D45A235632}">
      <dgm:prSet phldrT="[Text]"/>
      <dgm:spPr/>
      <dgm:t>
        <a:bodyPr/>
        <a:lstStyle/>
        <a:p>
          <a:r>
            <a:rPr lang="en-US" dirty="0"/>
            <a:t>ISPs</a:t>
          </a:r>
          <a:endParaRPr lang="en-GB" dirty="0"/>
        </a:p>
      </dgm:t>
    </dgm:pt>
    <dgm:pt modelId="{6D879AB4-3EB1-4ED7-8089-C51527DB4112}" type="parTrans" cxnId="{7EEBE853-6E2A-40AD-A77F-DFC2E77FFA57}">
      <dgm:prSet/>
      <dgm:spPr/>
      <dgm:t>
        <a:bodyPr/>
        <a:lstStyle/>
        <a:p>
          <a:endParaRPr lang="en-GB"/>
        </a:p>
      </dgm:t>
    </dgm:pt>
    <dgm:pt modelId="{2712A406-8FBA-4A31-A767-BDE10AD64D6D}" type="sibTrans" cxnId="{7EEBE853-6E2A-40AD-A77F-DFC2E77FFA57}">
      <dgm:prSet/>
      <dgm:spPr/>
      <dgm:t>
        <a:bodyPr/>
        <a:lstStyle/>
        <a:p>
          <a:endParaRPr lang="en-GB"/>
        </a:p>
      </dgm:t>
    </dgm:pt>
    <dgm:pt modelId="{C2C24A10-5281-47B1-BF7C-F5B7E5367774}">
      <dgm:prSet phldrT="[Text]"/>
      <dgm:spPr/>
      <dgm:t>
        <a:bodyPr/>
        <a:lstStyle/>
        <a:p>
          <a:r>
            <a:rPr lang="en-US" dirty="0"/>
            <a:t>Cloud</a:t>
          </a:r>
          <a:endParaRPr lang="en-GB" dirty="0"/>
        </a:p>
      </dgm:t>
    </dgm:pt>
    <dgm:pt modelId="{0E7B2ADE-881F-4A61-8ECD-EF080ABA65AD}" type="parTrans" cxnId="{FE853643-93E0-474C-8409-59061A9816EA}">
      <dgm:prSet/>
      <dgm:spPr/>
      <dgm:t>
        <a:bodyPr/>
        <a:lstStyle/>
        <a:p>
          <a:endParaRPr lang="en-GB"/>
        </a:p>
      </dgm:t>
    </dgm:pt>
    <dgm:pt modelId="{EF540EF3-2EAA-4A47-912B-7F60C495347A}" type="sibTrans" cxnId="{FE853643-93E0-474C-8409-59061A9816EA}">
      <dgm:prSet/>
      <dgm:spPr/>
      <dgm:t>
        <a:bodyPr/>
        <a:lstStyle/>
        <a:p>
          <a:endParaRPr lang="en-GB"/>
        </a:p>
      </dgm:t>
    </dgm:pt>
    <dgm:pt modelId="{2F168FE4-ACFB-48DF-AE20-A66D08F8A3B2}">
      <dgm:prSet phldrT="[Text]"/>
      <dgm:spPr/>
      <dgm:t>
        <a:bodyPr/>
        <a:lstStyle/>
        <a:p>
          <a:r>
            <a:rPr lang="en-GB" dirty="0"/>
            <a:t>Router</a:t>
          </a:r>
        </a:p>
      </dgm:t>
    </dgm:pt>
    <dgm:pt modelId="{C7CE1C1D-6013-40D1-B67B-A7376E80F128}" type="parTrans" cxnId="{34B65C5E-FE57-4099-B672-A73C9BE0AD55}">
      <dgm:prSet/>
      <dgm:spPr/>
      <dgm:t>
        <a:bodyPr/>
        <a:lstStyle/>
        <a:p>
          <a:endParaRPr lang="en-GB"/>
        </a:p>
      </dgm:t>
    </dgm:pt>
    <dgm:pt modelId="{00D55D81-9096-4834-9CC7-2D797CEBD051}" type="sibTrans" cxnId="{34B65C5E-FE57-4099-B672-A73C9BE0AD55}">
      <dgm:prSet/>
      <dgm:spPr/>
      <dgm:t>
        <a:bodyPr/>
        <a:lstStyle/>
        <a:p>
          <a:endParaRPr lang="en-GB"/>
        </a:p>
      </dgm:t>
    </dgm:pt>
    <dgm:pt modelId="{70FA8398-BB5A-4904-A6E5-0288D74247DA}">
      <dgm:prSet phldrT="[Text]"/>
      <dgm:spPr/>
      <dgm:t>
        <a:bodyPr/>
        <a:lstStyle/>
        <a:p>
          <a:r>
            <a:rPr lang="en-GB" dirty="0"/>
            <a:t>Stack</a:t>
          </a:r>
        </a:p>
      </dgm:t>
    </dgm:pt>
    <dgm:pt modelId="{0795F13A-44F7-4F2D-9CB7-AD1A2BA2B180}" type="parTrans" cxnId="{266F9DF4-0E31-4883-A347-D8692FAAC94A}">
      <dgm:prSet/>
      <dgm:spPr/>
      <dgm:t>
        <a:bodyPr/>
        <a:lstStyle/>
        <a:p>
          <a:endParaRPr lang="en-GB"/>
        </a:p>
      </dgm:t>
    </dgm:pt>
    <dgm:pt modelId="{34D7405D-9B80-485E-86D3-9DBB971D5F87}" type="sibTrans" cxnId="{266F9DF4-0E31-4883-A347-D8692FAAC94A}">
      <dgm:prSet/>
      <dgm:spPr/>
      <dgm:t>
        <a:bodyPr/>
        <a:lstStyle/>
        <a:p>
          <a:endParaRPr lang="en-GB"/>
        </a:p>
      </dgm:t>
    </dgm:pt>
    <dgm:pt modelId="{5F3AC178-1851-4566-BCAB-B6C4B78E4F99}">
      <dgm:prSet phldrT="[Text]"/>
      <dgm:spPr/>
      <dgm:t>
        <a:bodyPr/>
        <a:lstStyle/>
        <a:p>
          <a:r>
            <a:rPr lang="en-GB" dirty="0"/>
            <a:t>Operating System</a:t>
          </a:r>
        </a:p>
      </dgm:t>
    </dgm:pt>
    <dgm:pt modelId="{E7CCDF73-BBC3-4F22-88ED-6F0B2E1CD6C2}" type="parTrans" cxnId="{666701F8-473B-4B79-939A-360BD9195C1E}">
      <dgm:prSet/>
      <dgm:spPr/>
      <dgm:t>
        <a:bodyPr/>
        <a:lstStyle/>
        <a:p>
          <a:endParaRPr lang="en-GB"/>
        </a:p>
      </dgm:t>
    </dgm:pt>
    <dgm:pt modelId="{9E0E51CE-0AAB-45E8-9CF8-D26665C0670D}" type="sibTrans" cxnId="{666701F8-473B-4B79-939A-360BD9195C1E}">
      <dgm:prSet/>
      <dgm:spPr/>
      <dgm:t>
        <a:bodyPr/>
        <a:lstStyle/>
        <a:p>
          <a:endParaRPr lang="en-GB"/>
        </a:p>
      </dgm:t>
    </dgm:pt>
    <dgm:pt modelId="{98492759-1834-4B84-A748-F22A586768FA}">
      <dgm:prSet phldrT="[Text]"/>
      <dgm:spPr/>
      <dgm:t>
        <a:bodyPr/>
        <a:lstStyle/>
        <a:p>
          <a:r>
            <a:rPr lang="en-GB" dirty="0"/>
            <a:t>Database</a:t>
          </a:r>
        </a:p>
      </dgm:t>
    </dgm:pt>
    <dgm:pt modelId="{53EBCE0A-0972-4210-965A-6786A7481502}" type="parTrans" cxnId="{823C1117-1E59-4FC4-A587-D57FA9229D64}">
      <dgm:prSet/>
      <dgm:spPr/>
      <dgm:t>
        <a:bodyPr/>
        <a:lstStyle/>
        <a:p>
          <a:endParaRPr lang="en-GB"/>
        </a:p>
      </dgm:t>
    </dgm:pt>
    <dgm:pt modelId="{26B3BE30-8433-4832-88E4-1430673CAD5A}" type="sibTrans" cxnId="{823C1117-1E59-4FC4-A587-D57FA9229D64}">
      <dgm:prSet/>
      <dgm:spPr/>
      <dgm:t>
        <a:bodyPr/>
        <a:lstStyle/>
        <a:p>
          <a:endParaRPr lang="en-GB"/>
        </a:p>
      </dgm:t>
    </dgm:pt>
    <dgm:pt modelId="{FB8E9913-0BF9-41A9-8D88-368BB44039CA}" type="pres">
      <dgm:prSet presAssocID="{48A177CE-1AAE-420E-9738-28D5279CD35B}" presName="diagram" presStyleCnt="0">
        <dgm:presLayoutVars>
          <dgm:dir/>
          <dgm:resizeHandles val="exact"/>
        </dgm:presLayoutVars>
      </dgm:prSet>
      <dgm:spPr/>
    </dgm:pt>
    <dgm:pt modelId="{01F6A9D6-35C1-4BE7-9B6C-0806AB2E2083}" type="pres">
      <dgm:prSet presAssocID="{81741645-34E5-46FC-A72D-E423A1D23B17}" presName="node" presStyleLbl="node1" presStyleIdx="0" presStyleCnt="10">
        <dgm:presLayoutVars>
          <dgm:bulletEnabled val="1"/>
        </dgm:presLayoutVars>
      </dgm:prSet>
      <dgm:spPr/>
    </dgm:pt>
    <dgm:pt modelId="{CB635E4E-A813-41F3-B247-C80986F41447}" type="pres">
      <dgm:prSet presAssocID="{E8E7DECE-B790-4D52-B624-E9B9D5C6FF95}" presName="sibTrans" presStyleLbl="sibTrans2D1" presStyleIdx="0" presStyleCnt="9"/>
      <dgm:spPr/>
    </dgm:pt>
    <dgm:pt modelId="{72A96B08-9A08-4A49-9F09-12AB8598E98D}" type="pres">
      <dgm:prSet presAssocID="{E8E7DECE-B790-4D52-B624-E9B9D5C6FF95}" presName="connectorText" presStyleLbl="sibTrans2D1" presStyleIdx="0" presStyleCnt="9"/>
      <dgm:spPr/>
    </dgm:pt>
    <dgm:pt modelId="{1771FBA0-DC0B-4D77-8E8F-75E8B6EE5AE1}" type="pres">
      <dgm:prSet presAssocID="{50115536-62BC-4CD4-B1D4-5F5F5B8B64BB}" presName="node" presStyleLbl="node1" presStyleIdx="1" presStyleCnt="10">
        <dgm:presLayoutVars>
          <dgm:bulletEnabled val="1"/>
        </dgm:presLayoutVars>
      </dgm:prSet>
      <dgm:spPr/>
    </dgm:pt>
    <dgm:pt modelId="{1E5D970C-68F3-499A-A5A7-DE26BB22EC58}" type="pres">
      <dgm:prSet presAssocID="{136427D3-A025-4BA4-9562-2449ACA73173}" presName="sibTrans" presStyleLbl="sibTrans2D1" presStyleIdx="1" presStyleCnt="9"/>
      <dgm:spPr/>
    </dgm:pt>
    <dgm:pt modelId="{A62326A9-9AFA-4C0C-9567-8A3E43C99BFF}" type="pres">
      <dgm:prSet presAssocID="{136427D3-A025-4BA4-9562-2449ACA73173}" presName="connectorText" presStyleLbl="sibTrans2D1" presStyleIdx="1" presStyleCnt="9"/>
      <dgm:spPr/>
    </dgm:pt>
    <dgm:pt modelId="{72C78BFB-0860-488B-A99D-4C04760CA857}" type="pres">
      <dgm:prSet presAssocID="{42027D94-1DBA-47DB-A888-DF95E0C73B1A}" presName="node" presStyleLbl="node1" presStyleIdx="2" presStyleCnt="10">
        <dgm:presLayoutVars>
          <dgm:bulletEnabled val="1"/>
        </dgm:presLayoutVars>
      </dgm:prSet>
      <dgm:spPr/>
    </dgm:pt>
    <dgm:pt modelId="{C5211E0C-BD07-4A68-BE22-DE1D6827B97A}" type="pres">
      <dgm:prSet presAssocID="{F03CAAA0-8A76-4F9B-BDE0-68AA6405D6AB}" presName="sibTrans" presStyleLbl="sibTrans2D1" presStyleIdx="2" presStyleCnt="9"/>
      <dgm:spPr/>
    </dgm:pt>
    <dgm:pt modelId="{86C39153-2934-4BDD-A454-650B73DCDF17}" type="pres">
      <dgm:prSet presAssocID="{F03CAAA0-8A76-4F9B-BDE0-68AA6405D6AB}" presName="connectorText" presStyleLbl="sibTrans2D1" presStyleIdx="2" presStyleCnt="9"/>
      <dgm:spPr/>
    </dgm:pt>
    <dgm:pt modelId="{AE2912D0-046C-4C63-817A-23A7DF645DA8}" type="pres">
      <dgm:prSet presAssocID="{4DD61151-273E-4C91-BA30-A4982F63AF91}" presName="node" presStyleLbl="node1" presStyleIdx="3" presStyleCnt="10">
        <dgm:presLayoutVars>
          <dgm:bulletEnabled val="1"/>
        </dgm:presLayoutVars>
      </dgm:prSet>
      <dgm:spPr/>
    </dgm:pt>
    <dgm:pt modelId="{F8796151-8322-4FFF-BB38-C5C9D97D0A0F}" type="pres">
      <dgm:prSet presAssocID="{D7F9D17D-0A95-400B-BAA2-8998B3951C91}" presName="sibTrans" presStyleLbl="sibTrans2D1" presStyleIdx="3" presStyleCnt="9"/>
      <dgm:spPr/>
    </dgm:pt>
    <dgm:pt modelId="{6BC57ECE-9D02-490C-9B66-B032261BFD91}" type="pres">
      <dgm:prSet presAssocID="{D7F9D17D-0A95-400B-BAA2-8998B3951C91}" presName="connectorText" presStyleLbl="sibTrans2D1" presStyleIdx="3" presStyleCnt="9"/>
      <dgm:spPr/>
    </dgm:pt>
    <dgm:pt modelId="{0877C26F-CC9E-426E-8431-FDF9E3BFD95A}" type="pres">
      <dgm:prSet presAssocID="{2703048D-DCCF-40CC-A313-C2D45A235632}" presName="node" presStyleLbl="node1" presStyleIdx="4" presStyleCnt="10">
        <dgm:presLayoutVars>
          <dgm:bulletEnabled val="1"/>
        </dgm:presLayoutVars>
      </dgm:prSet>
      <dgm:spPr/>
    </dgm:pt>
    <dgm:pt modelId="{FD39692F-A361-481E-95D8-9C417358981A}" type="pres">
      <dgm:prSet presAssocID="{2712A406-8FBA-4A31-A767-BDE10AD64D6D}" presName="sibTrans" presStyleLbl="sibTrans2D1" presStyleIdx="4" presStyleCnt="9"/>
      <dgm:spPr/>
    </dgm:pt>
    <dgm:pt modelId="{EFA550C5-53AF-4D80-AAE8-707F08CB77B4}" type="pres">
      <dgm:prSet presAssocID="{2712A406-8FBA-4A31-A767-BDE10AD64D6D}" presName="connectorText" presStyleLbl="sibTrans2D1" presStyleIdx="4" presStyleCnt="9"/>
      <dgm:spPr/>
    </dgm:pt>
    <dgm:pt modelId="{6ECED908-79D8-4E49-8310-D4E49199AF40}" type="pres">
      <dgm:prSet presAssocID="{C2C24A10-5281-47B1-BF7C-F5B7E5367774}" presName="node" presStyleLbl="node1" presStyleIdx="5" presStyleCnt="10">
        <dgm:presLayoutVars>
          <dgm:bulletEnabled val="1"/>
        </dgm:presLayoutVars>
      </dgm:prSet>
      <dgm:spPr/>
    </dgm:pt>
    <dgm:pt modelId="{C3FFE26F-07C9-4D2C-8059-A576256EA232}" type="pres">
      <dgm:prSet presAssocID="{EF540EF3-2EAA-4A47-912B-7F60C495347A}" presName="sibTrans" presStyleLbl="sibTrans2D1" presStyleIdx="5" presStyleCnt="9"/>
      <dgm:spPr/>
    </dgm:pt>
    <dgm:pt modelId="{76615B95-CC2D-42DF-85B5-48A65D45708B}" type="pres">
      <dgm:prSet presAssocID="{EF540EF3-2EAA-4A47-912B-7F60C495347A}" presName="connectorText" presStyleLbl="sibTrans2D1" presStyleIdx="5" presStyleCnt="9"/>
      <dgm:spPr/>
    </dgm:pt>
    <dgm:pt modelId="{4A61E9EB-D8EC-444F-A626-A281C0113468}" type="pres">
      <dgm:prSet presAssocID="{2F168FE4-ACFB-48DF-AE20-A66D08F8A3B2}" presName="node" presStyleLbl="node1" presStyleIdx="6" presStyleCnt="10">
        <dgm:presLayoutVars>
          <dgm:bulletEnabled val="1"/>
        </dgm:presLayoutVars>
      </dgm:prSet>
      <dgm:spPr/>
    </dgm:pt>
    <dgm:pt modelId="{DAB15514-3A5F-4D00-AE46-96D1856FDABF}" type="pres">
      <dgm:prSet presAssocID="{00D55D81-9096-4834-9CC7-2D797CEBD051}" presName="sibTrans" presStyleLbl="sibTrans2D1" presStyleIdx="6" presStyleCnt="9"/>
      <dgm:spPr/>
    </dgm:pt>
    <dgm:pt modelId="{4FA52AA2-A881-4C89-B94B-15912C2FECFA}" type="pres">
      <dgm:prSet presAssocID="{00D55D81-9096-4834-9CC7-2D797CEBD051}" presName="connectorText" presStyleLbl="sibTrans2D1" presStyleIdx="6" presStyleCnt="9"/>
      <dgm:spPr/>
    </dgm:pt>
    <dgm:pt modelId="{1BA8132D-89CC-4F52-8964-46D994E998D2}" type="pres">
      <dgm:prSet presAssocID="{70FA8398-BB5A-4904-A6E5-0288D74247DA}" presName="node" presStyleLbl="node1" presStyleIdx="7" presStyleCnt="10">
        <dgm:presLayoutVars>
          <dgm:bulletEnabled val="1"/>
        </dgm:presLayoutVars>
      </dgm:prSet>
      <dgm:spPr/>
    </dgm:pt>
    <dgm:pt modelId="{C1ABDCEE-2AA2-442D-B93F-048B8E5E5C5B}" type="pres">
      <dgm:prSet presAssocID="{34D7405D-9B80-485E-86D3-9DBB971D5F87}" presName="sibTrans" presStyleLbl="sibTrans2D1" presStyleIdx="7" presStyleCnt="9"/>
      <dgm:spPr/>
    </dgm:pt>
    <dgm:pt modelId="{D9B766A3-F34E-46F9-BC24-73624D995D30}" type="pres">
      <dgm:prSet presAssocID="{34D7405D-9B80-485E-86D3-9DBB971D5F87}" presName="connectorText" presStyleLbl="sibTrans2D1" presStyleIdx="7" presStyleCnt="9"/>
      <dgm:spPr/>
    </dgm:pt>
    <dgm:pt modelId="{EDC4BC19-6065-47B5-9939-F456C11D26E1}" type="pres">
      <dgm:prSet presAssocID="{5F3AC178-1851-4566-BCAB-B6C4B78E4F99}" presName="node" presStyleLbl="node1" presStyleIdx="8" presStyleCnt="10">
        <dgm:presLayoutVars>
          <dgm:bulletEnabled val="1"/>
        </dgm:presLayoutVars>
      </dgm:prSet>
      <dgm:spPr/>
    </dgm:pt>
    <dgm:pt modelId="{26609A34-600E-48BE-9805-78FB5210D758}" type="pres">
      <dgm:prSet presAssocID="{9E0E51CE-0AAB-45E8-9CF8-D26665C0670D}" presName="sibTrans" presStyleLbl="sibTrans2D1" presStyleIdx="8" presStyleCnt="9"/>
      <dgm:spPr/>
    </dgm:pt>
    <dgm:pt modelId="{25AA68E3-A7A8-4B03-874A-3DD9001246D3}" type="pres">
      <dgm:prSet presAssocID="{9E0E51CE-0AAB-45E8-9CF8-D26665C0670D}" presName="connectorText" presStyleLbl="sibTrans2D1" presStyleIdx="8" presStyleCnt="9"/>
      <dgm:spPr/>
    </dgm:pt>
    <dgm:pt modelId="{60FC6C30-EBB3-4E2A-8627-C2A07129E97F}" type="pres">
      <dgm:prSet presAssocID="{98492759-1834-4B84-A748-F22A586768FA}" presName="node" presStyleLbl="node1" presStyleIdx="9" presStyleCnt="10">
        <dgm:presLayoutVars>
          <dgm:bulletEnabled val="1"/>
        </dgm:presLayoutVars>
      </dgm:prSet>
      <dgm:spPr/>
    </dgm:pt>
  </dgm:ptLst>
  <dgm:cxnLst>
    <dgm:cxn modelId="{89B99105-F521-4DAC-AB4B-B4F88518B512}" type="presOf" srcId="{9E0E51CE-0AAB-45E8-9CF8-D26665C0670D}" destId="{25AA68E3-A7A8-4B03-874A-3DD9001246D3}" srcOrd="1" destOrd="0" presId="urn:microsoft.com/office/officeart/2005/8/layout/process5"/>
    <dgm:cxn modelId="{24DE690A-720D-464E-96BA-7922B0599797}" srcId="{48A177CE-1AAE-420E-9738-28D5279CD35B}" destId="{50115536-62BC-4CD4-B1D4-5F5F5B8B64BB}" srcOrd="1" destOrd="0" parTransId="{DB65FE4C-9EEB-45E5-B666-3392ED21E9ED}" sibTransId="{136427D3-A025-4BA4-9562-2449ACA73173}"/>
    <dgm:cxn modelId="{823C1117-1E59-4FC4-A587-D57FA9229D64}" srcId="{48A177CE-1AAE-420E-9738-28D5279CD35B}" destId="{98492759-1834-4B84-A748-F22A586768FA}" srcOrd="9" destOrd="0" parTransId="{53EBCE0A-0972-4210-965A-6786A7481502}" sibTransId="{26B3BE30-8433-4832-88E4-1430673CAD5A}"/>
    <dgm:cxn modelId="{B983A118-889E-4681-BEFF-015A125525A1}" type="presOf" srcId="{C2C24A10-5281-47B1-BF7C-F5B7E5367774}" destId="{6ECED908-79D8-4E49-8310-D4E49199AF40}" srcOrd="0" destOrd="0" presId="urn:microsoft.com/office/officeart/2005/8/layout/process5"/>
    <dgm:cxn modelId="{DD046819-ECF4-43AF-AA2A-057C417A89A0}" type="presOf" srcId="{2703048D-DCCF-40CC-A313-C2D45A235632}" destId="{0877C26F-CC9E-426E-8431-FDF9E3BFD95A}" srcOrd="0" destOrd="0" presId="urn:microsoft.com/office/officeart/2005/8/layout/process5"/>
    <dgm:cxn modelId="{2AC59D23-E3B7-4E73-B04A-FF91EFF8142C}" type="presOf" srcId="{EF540EF3-2EAA-4A47-912B-7F60C495347A}" destId="{C3FFE26F-07C9-4D2C-8059-A576256EA232}" srcOrd="0" destOrd="0" presId="urn:microsoft.com/office/officeart/2005/8/layout/process5"/>
    <dgm:cxn modelId="{39F6C728-6ABF-4EAD-9911-CBB5E7E509CF}" type="presOf" srcId="{F03CAAA0-8A76-4F9B-BDE0-68AA6405D6AB}" destId="{C5211E0C-BD07-4A68-BE22-DE1D6827B97A}" srcOrd="0" destOrd="0" presId="urn:microsoft.com/office/officeart/2005/8/layout/process5"/>
    <dgm:cxn modelId="{0A101033-1171-4D34-92BA-A45E905AC990}" type="presOf" srcId="{98492759-1834-4B84-A748-F22A586768FA}" destId="{60FC6C30-EBB3-4E2A-8627-C2A07129E97F}" srcOrd="0" destOrd="0" presId="urn:microsoft.com/office/officeart/2005/8/layout/process5"/>
    <dgm:cxn modelId="{0B6ABC33-9DEB-421A-A450-DDCCF228CDCD}" type="presOf" srcId="{F03CAAA0-8A76-4F9B-BDE0-68AA6405D6AB}" destId="{86C39153-2934-4BDD-A454-650B73DCDF17}" srcOrd="1" destOrd="0" presId="urn:microsoft.com/office/officeart/2005/8/layout/process5"/>
    <dgm:cxn modelId="{FBADAF3D-C655-4CAB-97DD-9B7E7F845CAE}" type="presOf" srcId="{2712A406-8FBA-4A31-A767-BDE10AD64D6D}" destId="{EFA550C5-53AF-4D80-AAE8-707F08CB77B4}" srcOrd="1" destOrd="0" presId="urn:microsoft.com/office/officeart/2005/8/layout/process5"/>
    <dgm:cxn modelId="{C5A9B75C-64D0-4777-AFE5-AF12ACAE34CE}" srcId="{48A177CE-1AAE-420E-9738-28D5279CD35B}" destId="{4DD61151-273E-4C91-BA30-A4982F63AF91}" srcOrd="3" destOrd="0" parTransId="{AB3B67BE-5202-429D-AD89-1A71852FCD7E}" sibTransId="{D7F9D17D-0A95-400B-BAA2-8998B3951C91}"/>
    <dgm:cxn modelId="{34B65C5E-FE57-4099-B672-A73C9BE0AD55}" srcId="{48A177CE-1AAE-420E-9738-28D5279CD35B}" destId="{2F168FE4-ACFB-48DF-AE20-A66D08F8A3B2}" srcOrd="6" destOrd="0" parTransId="{C7CE1C1D-6013-40D1-B67B-A7376E80F128}" sibTransId="{00D55D81-9096-4834-9CC7-2D797CEBD051}"/>
    <dgm:cxn modelId="{CAA08441-C17F-4E8D-9298-1DFD0911FFC6}" srcId="{48A177CE-1AAE-420E-9738-28D5279CD35B}" destId="{81741645-34E5-46FC-A72D-E423A1D23B17}" srcOrd="0" destOrd="0" parTransId="{32BEB04B-2CD7-49E5-BB6D-824EF1D1C035}" sibTransId="{E8E7DECE-B790-4D52-B624-E9B9D5C6FF95}"/>
    <dgm:cxn modelId="{FE853643-93E0-474C-8409-59061A9816EA}" srcId="{48A177CE-1AAE-420E-9738-28D5279CD35B}" destId="{C2C24A10-5281-47B1-BF7C-F5B7E5367774}" srcOrd="5" destOrd="0" parTransId="{0E7B2ADE-881F-4A61-8ECD-EF080ABA65AD}" sibTransId="{EF540EF3-2EAA-4A47-912B-7F60C495347A}"/>
    <dgm:cxn modelId="{9E647C67-E9E5-4F74-96B2-C35AC4E37103}" type="presOf" srcId="{4DD61151-273E-4C91-BA30-A4982F63AF91}" destId="{AE2912D0-046C-4C63-817A-23A7DF645DA8}" srcOrd="0" destOrd="0" presId="urn:microsoft.com/office/officeart/2005/8/layout/process5"/>
    <dgm:cxn modelId="{138CC468-76E6-4A29-8615-A4B547921AE5}" type="presOf" srcId="{48A177CE-1AAE-420E-9738-28D5279CD35B}" destId="{FB8E9913-0BF9-41A9-8D88-368BB44039CA}" srcOrd="0" destOrd="0" presId="urn:microsoft.com/office/officeart/2005/8/layout/process5"/>
    <dgm:cxn modelId="{B7CDF348-C9C0-438A-985D-E4EA4FE557AF}" type="presOf" srcId="{70FA8398-BB5A-4904-A6E5-0288D74247DA}" destId="{1BA8132D-89CC-4F52-8964-46D994E998D2}" srcOrd="0" destOrd="0" presId="urn:microsoft.com/office/officeart/2005/8/layout/process5"/>
    <dgm:cxn modelId="{7F37A249-6202-4CEF-91FB-072C922B8652}" type="presOf" srcId="{5F3AC178-1851-4566-BCAB-B6C4B78E4F99}" destId="{EDC4BC19-6065-47B5-9939-F456C11D26E1}" srcOrd="0" destOrd="0" presId="urn:microsoft.com/office/officeart/2005/8/layout/process5"/>
    <dgm:cxn modelId="{9CDF1F4F-4CA1-4C03-8115-210A44CC1C9A}" type="presOf" srcId="{9E0E51CE-0AAB-45E8-9CF8-D26665C0670D}" destId="{26609A34-600E-48BE-9805-78FB5210D758}" srcOrd="0" destOrd="0" presId="urn:microsoft.com/office/officeart/2005/8/layout/process5"/>
    <dgm:cxn modelId="{7EEBE853-6E2A-40AD-A77F-DFC2E77FFA57}" srcId="{48A177CE-1AAE-420E-9738-28D5279CD35B}" destId="{2703048D-DCCF-40CC-A313-C2D45A235632}" srcOrd="4" destOrd="0" parTransId="{6D879AB4-3EB1-4ED7-8089-C51527DB4112}" sibTransId="{2712A406-8FBA-4A31-A767-BDE10AD64D6D}"/>
    <dgm:cxn modelId="{07BDBE57-47CA-4608-87FA-BB0168E066CA}" type="presOf" srcId="{136427D3-A025-4BA4-9562-2449ACA73173}" destId="{A62326A9-9AFA-4C0C-9567-8A3E43C99BFF}" srcOrd="1" destOrd="0" presId="urn:microsoft.com/office/officeart/2005/8/layout/process5"/>
    <dgm:cxn modelId="{F6A56558-E4CB-444B-BA32-115548239F6B}" type="presOf" srcId="{00D55D81-9096-4834-9CC7-2D797CEBD051}" destId="{4FA52AA2-A881-4C89-B94B-15912C2FECFA}" srcOrd="1" destOrd="0" presId="urn:microsoft.com/office/officeart/2005/8/layout/process5"/>
    <dgm:cxn modelId="{0C75EB78-D945-48CD-9012-41690DA8FBB0}" type="presOf" srcId="{2F168FE4-ACFB-48DF-AE20-A66D08F8A3B2}" destId="{4A61E9EB-D8EC-444F-A626-A281C0113468}" srcOrd="0" destOrd="0" presId="urn:microsoft.com/office/officeart/2005/8/layout/process5"/>
    <dgm:cxn modelId="{E3D9FD7C-8E56-44AD-AC1D-222203B7CB47}" type="presOf" srcId="{42027D94-1DBA-47DB-A888-DF95E0C73B1A}" destId="{72C78BFB-0860-488B-A99D-4C04760CA857}" srcOrd="0" destOrd="0" presId="urn:microsoft.com/office/officeart/2005/8/layout/process5"/>
    <dgm:cxn modelId="{5E302185-6147-4E2A-A6A5-0E8971D663C8}" type="presOf" srcId="{EF540EF3-2EAA-4A47-912B-7F60C495347A}" destId="{76615B95-CC2D-42DF-85B5-48A65D45708B}" srcOrd="1" destOrd="0" presId="urn:microsoft.com/office/officeart/2005/8/layout/process5"/>
    <dgm:cxn modelId="{4E53168C-C441-48F1-9C26-070856D0841F}" type="presOf" srcId="{D7F9D17D-0A95-400B-BAA2-8998B3951C91}" destId="{F8796151-8322-4FFF-BB38-C5C9D97D0A0F}" srcOrd="0" destOrd="0" presId="urn:microsoft.com/office/officeart/2005/8/layout/process5"/>
    <dgm:cxn modelId="{B1365891-D916-4109-B9C5-55C137D7EDBE}" srcId="{48A177CE-1AAE-420E-9738-28D5279CD35B}" destId="{42027D94-1DBA-47DB-A888-DF95E0C73B1A}" srcOrd="2" destOrd="0" parTransId="{E9974B93-2F78-4691-997D-AEF7389410BF}" sibTransId="{F03CAAA0-8A76-4F9B-BDE0-68AA6405D6AB}"/>
    <dgm:cxn modelId="{5460DA94-438B-46E5-AC46-BC3B10BCB05F}" type="presOf" srcId="{00D55D81-9096-4834-9CC7-2D797CEBD051}" destId="{DAB15514-3A5F-4D00-AE46-96D1856FDABF}" srcOrd="0" destOrd="0" presId="urn:microsoft.com/office/officeart/2005/8/layout/process5"/>
    <dgm:cxn modelId="{09A10499-7404-47BB-9BDD-A25BFE4C3049}" type="presOf" srcId="{E8E7DECE-B790-4D52-B624-E9B9D5C6FF95}" destId="{CB635E4E-A813-41F3-B247-C80986F41447}" srcOrd="0" destOrd="0" presId="urn:microsoft.com/office/officeart/2005/8/layout/process5"/>
    <dgm:cxn modelId="{0DE539A9-37D1-450B-B26A-37BB380AD420}" type="presOf" srcId="{81741645-34E5-46FC-A72D-E423A1D23B17}" destId="{01F6A9D6-35C1-4BE7-9B6C-0806AB2E2083}" srcOrd="0" destOrd="0" presId="urn:microsoft.com/office/officeart/2005/8/layout/process5"/>
    <dgm:cxn modelId="{F382C2BC-69B6-42CE-9F8F-56DD52E33F23}" type="presOf" srcId="{34D7405D-9B80-485E-86D3-9DBB971D5F87}" destId="{D9B766A3-F34E-46F9-BC24-73624D995D30}" srcOrd="1" destOrd="0" presId="urn:microsoft.com/office/officeart/2005/8/layout/process5"/>
    <dgm:cxn modelId="{A4E4C6C0-CA5F-495C-86D0-73B337087CEE}" type="presOf" srcId="{2712A406-8FBA-4A31-A767-BDE10AD64D6D}" destId="{FD39692F-A361-481E-95D8-9C417358981A}" srcOrd="0" destOrd="0" presId="urn:microsoft.com/office/officeart/2005/8/layout/process5"/>
    <dgm:cxn modelId="{AFBA24D9-1956-4B81-82D3-4E9A30E49740}" type="presOf" srcId="{136427D3-A025-4BA4-9562-2449ACA73173}" destId="{1E5D970C-68F3-499A-A5A7-DE26BB22EC58}" srcOrd="0" destOrd="0" presId="urn:microsoft.com/office/officeart/2005/8/layout/process5"/>
    <dgm:cxn modelId="{A60CF9E3-3F9A-4735-ADF4-3C23EF453495}" type="presOf" srcId="{D7F9D17D-0A95-400B-BAA2-8998B3951C91}" destId="{6BC57ECE-9D02-490C-9B66-B032261BFD91}" srcOrd="1" destOrd="0" presId="urn:microsoft.com/office/officeart/2005/8/layout/process5"/>
    <dgm:cxn modelId="{266F9DF4-0E31-4883-A347-D8692FAAC94A}" srcId="{48A177CE-1AAE-420E-9738-28D5279CD35B}" destId="{70FA8398-BB5A-4904-A6E5-0288D74247DA}" srcOrd="7" destOrd="0" parTransId="{0795F13A-44F7-4F2D-9CB7-AD1A2BA2B180}" sibTransId="{34D7405D-9B80-485E-86D3-9DBB971D5F87}"/>
    <dgm:cxn modelId="{1DA084F7-158E-4A14-B61E-C2041FB9832B}" type="presOf" srcId="{50115536-62BC-4CD4-B1D4-5F5F5B8B64BB}" destId="{1771FBA0-DC0B-4D77-8E8F-75E8B6EE5AE1}" srcOrd="0" destOrd="0" presId="urn:microsoft.com/office/officeart/2005/8/layout/process5"/>
    <dgm:cxn modelId="{666701F8-473B-4B79-939A-360BD9195C1E}" srcId="{48A177CE-1AAE-420E-9738-28D5279CD35B}" destId="{5F3AC178-1851-4566-BCAB-B6C4B78E4F99}" srcOrd="8" destOrd="0" parTransId="{E7CCDF73-BBC3-4F22-88ED-6F0B2E1CD6C2}" sibTransId="{9E0E51CE-0AAB-45E8-9CF8-D26665C0670D}"/>
    <dgm:cxn modelId="{81C024F8-3F74-4E73-84CB-EC72F7F48A85}" type="presOf" srcId="{E8E7DECE-B790-4D52-B624-E9B9D5C6FF95}" destId="{72A96B08-9A08-4A49-9F09-12AB8598E98D}" srcOrd="1" destOrd="0" presId="urn:microsoft.com/office/officeart/2005/8/layout/process5"/>
    <dgm:cxn modelId="{3BB076F9-25E3-4A8D-A371-6835D95A6014}" type="presOf" srcId="{34D7405D-9B80-485E-86D3-9DBB971D5F87}" destId="{C1ABDCEE-2AA2-442D-B93F-048B8E5E5C5B}" srcOrd="0" destOrd="0" presId="urn:microsoft.com/office/officeart/2005/8/layout/process5"/>
    <dgm:cxn modelId="{B7975A58-FB29-4E22-8EBD-395BDAF5A7E8}" type="presParOf" srcId="{FB8E9913-0BF9-41A9-8D88-368BB44039CA}" destId="{01F6A9D6-35C1-4BE7-9B6C-0806AB2E2083}" srcOrd="0" destOrd="0" presId="urn:microsoft.com/office/officeart/2005/8/layout/process5"/>
    <dgm:cxn modelId="{7A653D93-7433-4E56-A44B-BF167ADD1917}" type="presParOf" srcId="{FB8E9913-0BF9-41A9-8D88-368BB44039CA}" destId="{CB635E4E-A813-41F3-B247-C80986F41447}" srcOrd="1" destOrd="0" presId="urn:microsoft.com/office/officeart/2005/8/layout/process5"/>
    <dgm:cxn modelId="{4C8C85FD-8991-4872-A549-355E5EF13CFB}" type="presParOf" srcId="{CB635E4E-A813-41F3-B247-C80986F41447}" destId="{72A96B08-9A08-4A49-9F09-12AB8598E98D}" srcOrd="0" destOrd="0" presId="urn:microsoft.com/office/officeart/2005/8/layout/process5"/>
    <dgm:cxn modelId="{502DA16B-5BF5-4E7C-BE77-5C580867A15A}" type="presParOf" srcId="{FB8E9913-0BF9-41A9-8D88-368BB44039CA}" destId="{1771FBA0-DC0B-4D77-8E8F-75E8B6EE5AE1}" srcOrd="2" destOrd="0" presId="urn:microsoft.com/office/officeart/2005/8/layout/process5"/>
    <dgm:cxn modelId="{5212D0B2-B21C-484E-BC13-E5D8CF7529D8}" type="presParOf" srcId="{FB8E9913-0BF9-41A9-8D88-368BB44039CA}" destId="{1E5D970C-68F3-499A-A5A7-DE26BB22EC58}" srcOrd="3" destOrd="0" presId="urn:microsoft.com/office/officeart/2005/8/layout/process5"/>
    <dgm:cxn modelId="{4D886D91-1865-4CAE-8528-C2F01E45A14B}" type="presParOf" srcId="{1E5D970C-68F3-499A-A5A7-DE26BB22EC58}" destId="{A62326A9-9AFA-4C0C-9567-8A3E43C99BFF}" srcOrd="0" destOrd="0" presId="urn:microsoft.com/office/officeart/2005/8/layout/process5"/>
    <dgm:cxn modelId="{E5B4A2DB-D92D-4B4A-9C71-21A6A979E841}" type="presParOf" srcId="{FB8E9913-0BF9-41A9-8D88-368BB44039CA}" destId="{72C78BFB-0860-488B-A99D-4C04760CA857}" srcOrd="4" destOrd="0" presId="urn:microsoft.com/office/officeart/2005/8/layout/process5"/>
    <dgm:cxn modelId="{3E9B06FA-1D15-4FB9-AAAC-C045485E1F4B}" type="presParOf" srcId="{FB8E9913-0BF9-41A9-8D88-368BB44039CA}" destId="{C5211E0C-BD07-4A68-BE22-DE1D6827B97A}" srcOrd="5" destOrd="0" presId="urn:microsoft.com/office/officeart/2005/8/layout/process5"/>
    <dgm:cxn modelId="{72258C33-8D92-43CB-AACC-9E79ACF8A700}" type="presParOf" srcId="{C5211E0C-BD07-4A68-BE22-DE1D6827B97A}" destId="{86C39153-2934-4BDD-A454-650B73DCDF17}" srcOrd="0" destOrd="0" presId="urn:microsoft.com/office/officeart/2005/8/layout/process5"/>
    <dgm:cxn modelId="{EBB69E78-C2F0-4239-939F-DC7DEE6278F3}" type="presParOf" srcId="{FB8E9913-0BF9-41A9-8D88-368BB44039CA}" destId="{AE2912D0-046C-4C63-817A-23A7DF645DA8}" srcOrd="6" destOrd="0" presId="urn:microsoft.com/office/officeart/2005/8/layout/process5"/>
    <dgm:cxn modelId="{BCAD7057-4A53-4D62-8453-429829FC29A2}" type="presParOf" srcId="{FB8E9913-0BF9-41A9-8D88-368BB44039CA}" destId="{F8796151-8322-4FFF-BB38-C5C9D97D0A0F}" srcOrd="7" destOrd="0" presId="urn:microsoft.com/office/officeart/2005/8/layout/process5"/>
    <dgm:cxn modelId="{E1215629-E30C-4FE9-958A-8D3D683E9B75}" type="presParOf" srcId="{F8796151-8322-4FFF-BB38-C5C9D97D0A0F}" destId="{6BC57ECE-9D02-490C-9B66-B032261BFD91}" srcOrd="0" destOrd="0" presId="urn:microsoft.com/office/officeart/2005/8/layout/process5"/>
    <dgm:cxn modelId="{B095F0A5-5514-43F6-8008-3C5456ACF61D}" type="presParOf" srcId="{FB8E9913-0BF9-41A9-8D88-368BB44039CA}" destId="{0877C26F-CC9E-426E-8431-FDF9E3BFD95A}" srcOrd="8" destOrd="0" presId="urn:microsoft.com/office/officeart/2005/8/layout/process5"/>
    <dgm:cxn modelId="{BB594B69-E96B-406F-946F-ABEE83803D5E}" type="presParOf" srcId="{FB8E9913-0BF9-41A9-8D88-368BB44039CA}" destId="{FD39692F-A361-481E-95D8-9C417358981A}" srcOrd="9" destOrd="0" presId="urn:microsoft.com/office/officeart/2005/8/layout/process5"/>
    <dgm:cxn modelId="{783FE5CB-D599-4916-82F3-829C1B1CE061}" type="presParOf" srcId="{FD39692F-A361-481E-95D8-9C417358981A}" destId="{EFA550C5-53AF-4D80-AAE8-707F08CB77B4}" srcOrd="0" destOrd="0" presId="urn:microsoft.com/office/officeart/2005/8/layout/process5"/>
    <dgm:cxn modelId="{66135034-B6D6-4E7B-9C53-863428FA2738}" type="presParOf" srcId="{FB8E9913-0BF9-41A9-8D88-368BB44039CA}" destId="{6ECED908-79D8-4E49-8310-D4E49199AF40}" srcOrd="10" destOrd="0" presId="urn:microsoft.com/office/officeart/2005/8/layout/process5"/>
    <dgm:cxn modelId="{AB9923FC-1BF1-4514-AEFF-5A00143F7996}" type="presParOf" srcId="{FB8E9913-0BF9-41A9-8D88-368BB44039CA}" destId="{C3FFE26F-07C9-4D2C-8059-A576256EA232}" srcOrd="11" destOrd="0" presId="urn:microsoft.com/office/officeart/2005/8/layout/process5"/>
    <dgm:cxn modelId="{A5D8DB79-CEEB-4DAE-BEED-2103C694C5FA}" type="presParOf" srcId="{C3FFE26F-07C9-4D2C-8059-A576256EA232}" destId="{76615B95-CC2D-42DF-85B5-48A65D45708B}" srcOrd="0" destOrd="0" presId="urn:microsoft.com/office/officeart/2005/8/layout/process5"/>
    <dgm:cxn modelId="{E72416BD-9824-4DF7-B865-5583B29064C2}" type="presParOf" srcId="{FB8E9913-0BF9-41A9-8D88-368BB44039CA}" destId="{4A61E9EB-D8EC-444F-A626-A281C0113468}" srcOrd="12" destOrd="0" presId="urn:microsoft.com/office/officeart/2005/8/layout/process5"/>
    <dgm:cxn modelId="{0AE9CC27-881C-4696-A06F-A87A601CEFBA}" type="presParOf" srcId="{FB8E9913-0BF9-41A9-8D88-368BB44039CA}" destId="{DAB15514-3A5F-4D00-AE46-96D1856FDABF}" srcOrd="13" destOrd="0" presId="urn:microsoft.com/office/officeart/2005/8/layout/process5"/>
    <dgm:cxn modelId="{E10ED0CA-B3EF-45F5-A1E0-38FD010414F6}" type="presParOf" srcId="{DAB15514-3A5F-4D00-AE46-96D1856FDABF}" destId="{4FA52AA2-A881-4C89-B94B-15912C2FECFA}" srcOrd="0" destOrd="0" presId="urn:microsoft.com/office/officeart/2005/8/layout/process5"/>
    <dgm:cxn modelId="{E9B7B58F-00ED-4CEE-8BED-2751961FCF62}" type="presParOf" srcId="{FB8E9913-0BF9-41A9-8D88-368BB44039CA}" destId="{1BA8132D-89CC-4F52-8964-46D994E998D2}" srcOrd="14" destOrd="0" presId="urn:microsoft.com/office/officeart/2005/8/layout/process5"/>
    <dgm:cxn modelId="{B47C7BB5-7A25-4E76-8E91-8453A127AA4E}" type="presParOf" srcId="{FB8E9913-0BF9-41A9-8D88-368BB44039CA}" destId="{C1ABDCEE-2AA2-442D-B93F-048B8E5E5C5B}" srcOrd="15" destOrd="0" presId="urn:microsoft.com/office/officeart/2005/8/layout/process5"/>
    <dgm:cxn modelId="{C6D16671-23C7-441B-AE2E-4FE5BADD156C}" type="presParOf" srcId="{C1ABDCEE-2AA2-442D-B93F-048B8E5E5C5B}" destId="{D9B766A3-F34E-46F9-BC24-73624D995D30}" srcOrd="0" destOrd="0" presId="urn:microsoft.com/office/officeart/2005/8/layout/process5"/>
    <dgm:cxn modelId="{66B89ACB-3CB1-4B6B-9D86-097805E76871}" type="presParOf" srcId="{FB8E9913-0BF9-41A9-8D88-368BB44039CA}" destId="{EDC4BC19-6065-47B5-9939-F456C11D26E1}" srcOrd="16" destOrd="0" presId="urn:microsoft.com/office/officeart/2005/8/layout/process5"/>
    <dgm:cxn modelId="{E3AD89AA-847D-45DC-8EFA-8B77755990CD}" type="presParOf" srcId="{FB8E9913-0BF9-41A9-8D88-368BB44039CA}" destId="{26609A34-600E-48BE-9805-78FB5210D758}" srcOrd="17" destOrd="0" presId="urn:microsoft.com/office/officeart/2005/8/layout/process5"/>
    <dgm:cxn modelId="{5A2EFF95-D0D3-4F76-A88F-0E86B7F2846A}" type="presParOf" srcId="{26609A34-600E-48BE-9805-78FB5210D758}" destId="{25AA68E3-A7A8-4B03-874A-3DD9001246D3}" srcOrd="0" destOrd="0" presId="urn:microsoft.com/office/officeart/2005/8/layout/process5"/>
    <dgm:cxn modelId="{57927882-09CE-4E5C-B210-9EEC11352045}" type="presParOf" srcId="{FB8E9913-0BF9-41A9-8D88-368BB44039CA}" destId="{60FC6C30-EBB3-4E2A-8627-C2A07129E97F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8A177CE-1AAE-420E-9738-28D5279CD35B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1741645-34E5-46FC-A72D-E423A1D23B17}">
      <dgm:prSet phldrT="[Text]"/>
      <dgm:spPr/>
      <dgm:t>
        <a:bodyPr/>
        <a:lstStyle/>
        <a:p>
          <a:r>
            <a:rPr lang="en-US" dirty="0" err="1"/>
            <a:t>Hooman</a:t>
          </a:r>
          <a:endParaRPr lang="en-GB" dirty="0"/>
        </a:p>
      </dgm:t>
    </dgm:pt>
    <dgm:pt modelId="{32BEB04B-2CD7-49E5-BB6D-824EF1D1C035}" type="parTrans" cxnId="{CAA08441-C17F-4E8D-9298-1DFD0911FFC6}">
      <dgm:prSet/>
      <dgm:spPr/>
      <dgm:t>
        <a:bodyPr/>
        <a:lstStyle/>
        <a:p>
          <a:endParaRPr lang="en-GB"/>
        </a:p>
      </dgm:t>
    </dgm:pt>
    <dgm:pt modelId="{E8E7DECE-B790-4D52-B624-E9B9D5C6FF95}" type="sibTrans" cxnId="{CAA08441-C17F-4E8D-9298-1DFD0911FFC6}">
      <dgm:prSet/>
      <dgm:spPr/>
      <dgm:t>
        <a:bodyPr/>
        <a:lstStyle/>
        <a:p>
          <a:endParaRPr lang="en-GB"/>
        </a:p>
      </dgm:t>
    </dgm:pt>
    <dgm:pt modelId="{50115536-62BC-4CD4-B1D4-5F5F5B8B64BB}">
      <dgm:prSet phldrT="[Text]"/>
      <dgm:spPr/>
      <dgm:t>
        <a:bodyPr/>
        <a:lstStyle/>
        <a:p>
          <a:r>
            <a:rPr lang="en-US" dirty="0"/>
            <a:t>Operating System</a:t>
          </a:r>
          <a:endParaRPr lang="en-GB" dirty="0"/>
        </a:p>
      </dgm:t>
    </dgm:pt>
    <dgm:pt modelId="{DB65FE4C-9EEB-45E5-B666-3392ED21E9ED}" type="parTrans" cxnId="{24DE690A-720D-464E-96BA-7922B0599797}">
      <dgm:prSet/>
      <dgm:spPr/>
      <dgm:t>
        <a:bodyPr/>
        <a:lstStyle/>
        <a:p>
          <a:endParaRPr lang="en-GB"/>
        </a:p>
      </dgm:t>
    </dgm:pt>
    <dgm:pt modelId="{136427D3-A025-4BA4-9562-2449ACA73173}" type="sibTrans" cxnId="{24DE690A-720D-464E-96BA-7922B0599797}">
      <dgm:prSet/>
      <dgm:spPr/>
      <dgm:t>
        <a:bodyPr/>
        <a:lstStyle/>
        <a:p>
          <a:endParaRPr lang="en-GB"/>
        </a:p>
      </dgm:t>
    </dgm:pt>
    <dgm:pt modelId="{42027D94-1DBA-47DB-A888-DF95E0C73B1A}">
      <dgm:prSet phldrT="[Text]"/>
      <dgm:spPr/>
      <dgm:t>
        <a:bodyPr/>
        <a:lstStyle/>
        <a:p>
          <a:r>
            <a:rPr lang="en-US" dirty="0"/>
            <a:t>Router</a:t>
          </a:r>
          <a:endParaRPr lang="en-GB" dirty="0"/>
        </a:p>
      </dgm:t>
    </dgm:pt>
    <dgm:pt modelId="{E9974B93-2F78-4691-997D-AEF7389410BF}" type="parTrans" cxnId="{B1365891-D916-4109-B9C5-55C137D7EDBE}">
      <dgm:prSet/>
      <dgm:spPr/>
      <dgm:t>
        <a:bodyPr/>
        <a:lstStyle/>
        <a:p>
          <a:endParaRPr lang="en-GB"/>
        </a:p>
      </dgm:t>
    </dgm:pt>
    <dgm:pt modelId="{F03CAAA0-8A76-4F9B-BDE0-68AA6405D6AB}" type="sibTrans" cxnId="{B1365891-D916-4109-B9C5-55C137D7EDBE}">
      <dgm:prSet/>
      <dgm:spPr/>
      <dgm:t>
        <a:bodyPr/>
        <a:lstStyle/>
        <a:p>
          <a:endParaRPr lang="en-GB"/>
        </a:p>
      </dgm:t>
    </dgm:pt>
    <dgm:pt modelId="{4DD61151-273E-4C91-BA30-A4982F63AF91}">
      <dgm:prSet phldrT="[Text]"/>
      <dgm:spPr/>
      <dgm:t>
        <a:bodyPr/>
        <a:lstStyle/>
        <a:p>
          <a:r>
            <a:rPr lang="en-US" dirty="0"/>
            <a:t>DNS Provider</a:t>
          </a:r>
          <a:endParaRPr lang="en-GB" dirty="0"/>
        </a:p>
      </dgm:t>
    </dgm:pt>
    <dgm:pt modelId="{AB3B67BE-5202-429D-AD89-1A71852FCD7E}" type="parTrans" cxnId="{C5A9B75C-64D0-4777-AFE5-AF12ACAE34CE}">
      <dgm:prSet/>
      <dgm:spPr/>
      <dgm:t>
        <a:bodyPr/>
        <a:lstStyle/>
        <a:p>
          <a:endParaRPr lang="en-GB"/>
        </a:p>
      </dgm:t>
    </dgm:pt>
    <dgm:pt modelId="{D7F9D17D-0A95-400B-BAA2-8998B3951C91}" type="sibTrans" cxnId="{C5A9B75C-64D0-4777-AFE5-AF12ACAE34CE}">
      <dgm:prSet/>
      <dgm:spPr/>
      <dgm:t>
        <a:bodyPr/>
        <a:lstStyle/>
        <a:p>
          <a:endParaRPr lang="en-GB"/>
        </a:p>
      </dgm:t>
    </dgm:pt>
    <dgm:pt modelId="{2703048D-DCCF-40CC-A313-C2D45A235632}">
      <dgm:prSet phldrT="[Text]"/>
      <dgm:spPr/>
      <dgm:t>
        <a:bodyPr/>
        <a:lstStyle/>
        <a:p>
          <a:r>
            <a:rPr lang="en-US" dirty="0"/>
            <a:t>ISPs</a:t>
          </a:r>
          <a:endParaRPr lang="en-GB" dirty="0"/>
        </a:p>
      </dgm:t>
    </dgm:pt>
    <dgm:pt modelId="{6D879AB4-3EB1-4ED7-8089-C51527DB4112}" type="parTrans" cxnId="{7EEBE853-6E2A-40AD-A77F-DFC2E77FFA57}">
      <dgm:prSet/>
      <dgm:spPr/>
      <dgm:t>
        <a:bodyPr/>
        <a:lstStyle/>
        <a:p>
          <a:endParaRPr lang="en-GB"/>
        </a:p>
      </dgm:t>
    </dgm:pt>
    <dgm:pt modelId="{2712A406-8FBA-4A31-A767-BDE10AD64D6D}" type="sibTrans" cxnId="{7EEBE853-6E2A-40AD-A77F-DFC2E77FFA57}">
      <dgm:prSet/>
      <dgm:spPr/>
      <dgm:t>
        <a:bodyPr/>
        <a:lstStyle/>
        <a:p>
          <a:endParaRPr lang="en-GB"/>
        </a:p>
      </dgm:t>
    </dgm:pt>
    <dgm:pt modelId="{C2C24A10-5281-47B1-BF7C-F5B7E5367774}">
      <dgm:prSet phldrT="[Text]"/>
      <dgm:spPr/>
      <dgm:t>
        <a:bodyPr/>
        <a:lstStyle/>
        <a:p>
          <a:r>
            <a:rPr lang="en-US" dirty="0"/>
            <a:t>Cloud</a:t>
          </a:r>
          <a:endParaRPr lang="en-GB" dirty="0"/>
        </a:p>
      </dgm:t>
    </dgm:pt>
    <dgm:pt modelId="{0E7B2ADE-881F-4A61-8ECD-EF080ABA65AD}" type="parTrans" cxnId="{FE853643-93E0-474C-8409-59061A9816EA}">
      <dgm:prSet/>
      <dgm:spPr/>
      <dgm:t>
        <a:bodyPr/>
        <a:lstStyle/>
        <a:p>
          <a:endParaRPr lang="en-GB"/>
        </a:p>
      </dgm:t>
    </dgm:pt>
    <dgm:pt modelId="{EF540EF3-2EAA-4A47-912B-7F60C495347A}" type="sibTrans" cxnId="{FE853643-93E0-474C-8409-59061A9816EA}">
      <dgm:prSet/>
      <dgm:spPr/>
      <dgm:t>
        <a:bodyPr/>
        <a:lstStyle/>
        <a:p>
          <a:endParaRPr lang="en-GB"/>
        </a:p>
      </dgm:t>
    </dgm:pt>
    <dgm:pt modelId="{2F168FE4-ACFB-48DF-AE20-A66D08F8A3B2}">
      <dgm:prSet phldrT="[Text]"/>
      <dgm:spPr/>
      <dgm:t>
        <a:bodyPr/>
        <a:lstStyle/>
        <a:p>
          <a:r>
            <a:rPr lang="en-GB" dirty="0"/>
            <a:t>Router</a:t>
          </a:r>
        </a:p>
      </dgm:t>
    </dgm:pt>
    <dgm:pt modelId="{C7CE1C1D-6013-40D1-B67B-A7376E80F128}" type="parTrans" cxnId="{34B65C5E-FE57-4099-B672-A73C9BE0AD55}">
      <dgm:prSet/>
      <dgm:spPr/>
      <dgm:t>
        <a:bodyPr/>
        <a:lstStyle/>
        <a:p>
          <a:endParaRPr lang="en-GB"/>
        </a:p>
      </dgm:t>
    </dgm:pt>
    <dgm:pt modelId="{00D55D81-9096-4834-9CC7-2D797CEBD051}" type="sibTrans" cxnId="{34B65C5E-FE57-4099-B672-A73C9BE0AD55}">
      <dgm:prSet/>
      <dgm:spPr/>
      <dgm:t>
        <a:bodyPr/>
        <a:lstStyle/>
        <a:p>
          <a:endParaRPr lang="en-GB"/>
        </a:p>
      </dgm:t>
    </dgm:pt>
    <dgm:pt modelId="{70FA8398-BB5A-4904-A6E5-0288D74247DA}">
      <dgm:prSet phldrT="[Text]"/>
      <dgm:spPr/>
      <dgm:t>
        <a:bodyPr/>
        <a:lstStyle/>
        <a:p>
          <a:r>
            <a:rPr lang="en-GB" dirty="0"/>
            <a:t>Stack</a:t>
          </a:r>
        </a:p>
      </dgm:t>
    </dgm:pt>
    <dgm:pt modelId="{0795F13A-44F7-4F2D-9CB7-AD1A2BA2B180}" type="parTrans" cxnId="{266F9DF4-0E31-4883-A347-D8692FAAC94A}">
      <dgm:prSet/>
      <dgm:spPr/>
      <dgm:t>
        <a:bodyPr/>
        <a:lstStyle/>
        <a:p>
          <a:endParaRPr lang="en-GB"/>
        </a:p>
      </dgm:t>
    </dgm:pt>
    <dgm:pt modelId="{34D7405D-9B80-485E-86D3-9DBB971D5F87}" type="sibTrans" cxnId="{266F9DF4-0E31-4883-A347-D8692FAAC94A}">
      <dgm:prSet/>
      <dgm:spPr/>
      <dgm:t>
        <a:bodyPr/>
        <a:lstStyle/>
        <a:p>
          <a:endParaRPr lang="en-GB"/>
        </a:p>
      </dgm:t>
    </dgm:pt>
    <dgm:pt modelId="{5F3AC178-1851-4566-BCAB-B6C4B78E4F99}">
      <dgm:prSet phldrT="[Text]"/>
      <dgm:spPr/>
      <dgm:t>
        <a:bodyPr/>
        <a:lstStyle/>
        <a:p>
          <a:r>
            <a:rPr lang="en-GB" dirty="0"/>
            <a:t>Operating System</a:t>
          </a:r>
        </a:p>
      </dgm:t>
    </dgm:pt>
    <dgm:pt modelId="{E7CCDF73-BBC3-4F22-88ED-6F0B2E1CD6C2}" type="parTrans" cxnId="{666701F8-473B-4B79-939A-360BD9195C1E}">
      <dgm:prSet/>
      <dgm:spPr/>
      <dgm:t>
        <a:bodyPr/>
        <a:lstStyle/>
        <a:p>
          <a:endParaRPr lang="en-GB"/>
        </a:p>
      </dgm:t>
    </dgm:pt>
    <dgm:pt modelId="{9E0E51CE-0AAB-45E8-9CF8-D26665C0670D}" type="sibTrans" cxnId="{666701F8-473B-4B79-939A-360BD9195C1E}">
      <dgm:prSet/>
      <dgm:spPr/>
      <dgm:t>
        <a:bodyPr/>
        <a:lstStyle/>
        <a:p>
          <a:endParaRPr lang="en-GB"/>
        </a:p>
      </dgm:t>
    </dgm:pt>
    <dgm:pt modelId="{98492759-1834-4B84-A748-F22A586768FA}">
      <dgm:prSet phldrT="[Text]"/>
      <dgm:spPr/>
      <dgm:t>
        <a:bodyPr/>
        <a:lstStyle/>
        <a:p>
          <a:r>
            <a:rPr lang="en-GB" dirty="0"/>
            <a:t>Database</a:t>
          </a:r>
        </a:p>
      </dgm:t>
    </dgm:pt>
    <dgm:pt modelId="{53EBCE0A-0972-4210-965A-6786A7481502}" type="parTrans" cxnId="{823C1117-1E59-4FC4-A587-D57FA9229D64}">
      <dgm:prSet/>
      <dgm:spPr/>
      <dgm:t>
        <a:bodyPr/>
        <a:lstStyle/>
        <a:p>
          <a:endParaRPr lang="en-GB"/>
        </a:p>
      </dgm:t>
    </dgm:pt>
    <dgm:pt modelId="{26B3BE30-8433-4832-88E4-1430673CAD5A}" type="sibTrans" cxnId="{823C1117-1E59-4FC4-A587-D57FA9229D64}">
      <dgm:prSet/>
      <dgm:spPr/>
      <dgm:t>
        <a:bodyPr/>
        <a:lstStyle/>
        <a:p>
          <a:endParaRPr lang="en-GB"/>
        </a:p>
      </dgm:t>
    </dgm:pt>
    <dgm:pt modelId="{FB8E9913-0BF9-41A9-8D88-368BB44039CA}" type="pres">
      <dgm:prSet presAssocID="{48A177CE-1AAE-420E-9738-28D5279CD35B}" presName="diagram" presStyleCnt="0">
        <dgm:presLayoutVars>
          <dgm:dir/>
          <dgm:resizeHandles val="exact"/>
        </dgm:presLayoutVars>
      </dgm:prSet>
      <dgm:spPr/>
    </dgm:pt>
    <dgm:pt modelId="{01F6A9D6-35C1-4BE7-9B6C-0806AB2E2083}" type="pres">
      <dgm:prSet presAssocID="{81741645-34E5-46FC-A72D-E423A1D23B17}" presName="node" presStyleLbl="node1" presStyleIdx="0" presStyleCnt="10">
        <dgm:presLayoutVars>
          <dgm:bulletEnabled val="1"/>
        </dgm:presLayoutVars>
      </dgm:prSet>
      <dgm:spPr/>
    </dgm:pt>
    <dgm:pt modelId="{CB635E4E-A813-41F3-B247-C80986F41447}" type="pres">
      <dgm:prSet presAssocID="{E8E7DECE-B790-4D52-B624-E9B9D5C6FF95}" presName="sibTrans" presStyleLbl="sibTrans2D1" presStyleIdx="0" presStyleCnt="9"/>
      <dgm:spPr/>
    </dgm:pt>
    <dgm:pt modelId="{72A96B08-9A08-4A49-9F09-12AB8598E98D}" type="pres">
      <dgm:prSet presAssocID="{E8E7DECE-B790-4D52-B624-E9B9D5C6FF95}" presName="connectorText" presStyleLbl="sibTrans2D1" presStyleIdx="0" presStyleCnt="9"/>
      <dgm:spPr/>
    </dgm:pt>
    <dgm:pt modelId="{1771FBA0-DC0B-4D77-8E8F-75E8B6EE5AE1}" type="pres">
      <dgm:prSet presAssocID="{50115536-62BC-4CD4-B1D4-5F5F5B8B64BB}" presName="node" presStyleLbl="node1" presStyleIdx="1" presStyleCnt="10">
        <dgm:presLayoutVars>
          <dgm:bulletEnabled val="1"/>
        </dgm:presLayoutVars>
      </dgm:prSet>
      <dgm:spPr/>
    </dgm:pt>
    <dgm:pt modelId="{1E5D970C-68F3-499A-A5A7-DE26BB22EC58}" type="pres">
      <dgm:prSet presAssocID="{136427D3-A025-4BA4-9562-2449ACA73173}" presName="sibTrans" presStyleLbl="sibTrans2D1" presStyleIdx="1" presStyleCnt="9"/>
      <dgm:spPr/>
    </dgm:pt>
    <dgm:pt modelId="{A62326A9-9AFA-4C0C-9567-8A3E43C99BFF}" type="pres">
      <dgm:prSet presAssocID="{136427D3-A025-4BA4-9562-2449ACA73173}" presName="connectorText" presStyleLbl="sibTrans2D1" presStyleIdx="1" presStyleCnt="9"/>
      <dgm:spPr/>
    </dgm:pt>
    <dgm:pt modelId="{72C78BFB-0860-488B-A99D-4C04760CA857}" type="pres">
      <dgm:prSet presAssocID="{42027D94-1DBA-47DB-A888-DF95E0C73B1A}" presName="node" presStyleLbl="node1" presStyleIdx="2" presStyleCnt="10">
        <dgm:presLayoutVars>
          <dgm:bulletEnabled val="1"/>
        </dgm:presLayoutVars>
      </dgm:prSet>
      <dgm:spPr/>
    </dgm:pt>
    <dgm:pt modelId="{C5211E0C-BD07-4A68-BE22-DE1D6827B97A}" type="pres">
      <dgm:prSet presAssocID="{F03CAAA0-8A76-4F9B-BDE0-68AA6405D6AB}" presName="sibTrans" presStyleLbl="sibTrans2D1" presStyleIdx="2" presStyleCnt="9"/>
      <dgm:spPr/>
    </dgm:pt>
    <dgm:pt modelId="{86C39153-2934-4BDD-A454-650B73DCDF17}" type="pres">
      <dgm:prSet presAssocID="{F03CAAA0-8A76-4F9B-BDE0-68AA6405D6AB}" presName="connectorText" presStyleLbl="sibTrans2D1" presStyleIdx="2" presStyleCnt="9"/>
      <dgm:spPr/>
    </dgm:pt>
    <dgm:pt modelId="{AE2912D0-046C-4C63-817A-23A7DF645DA8}" type="pres">
      <dgm:prSet presAssocID="{4DD61151-273E-4C91-BA30-A4982F63AF91}" presName="node" presStyleLbl="node1" presStyleIdx="3" presStyleCnt="10">
        <dgm:presLayoutVars>
          <dgm:bulletEnabled val="1"/>
        </dgm:presLayoutVars>
      </dgm:prSet>
      <dgm:spPr/>
    </dgm:pt>
    <dgm:pt modelId="{F8796151-8322-4FFF-BB38-C5C9D97D0A0F}" type="pres">
      <dgm:prSet presAssocID="{D7F9D17D-0A95-400B-BAA2-8998B3951C91}" presName="sibTrans" presStyleLbl="sibTrans2D1" presStyleIdx="3" presStyleCnt="9"/>
      <dgm:spPr/>
    </dgm:pt>
    <dgm:pt modelId="{6BC57ECE-9D02-490C-9B66-B032261BFD91}" type="pres">
      <dgm:prSet presAssocID="{D7F9D17D-0A95-400B-BAA2-8998B3951C91}" presName="connectorText" presStyleLbl="sibTrans2D1" presStyleIdx="3" presStyleCnt="9"/>
      <dgm:spPr/>
    </dgm:pt>
    <dgm:pt modelId="{0877C26F-CC9E-426E-8431-FDF9E3BFD95A}" type="pres">
      <dgm:prSet presAssocID="{2703048D-DCCF-40CC-A313-C2D45A235632}" presName="node" presStyleLbl="node1" presStyleIdx="4" presStyleCnt="10">
        <dgm:presLayoutVars>
          <dgm:bulletEnabled val="1"/>
        </dgm:presLayoutVars>
      </dgm:prSet>
      <dgm:spPr/>
    </dgm:pt>
    <dgm:pt modelId="{FD39692F-A361-481E-95D8-9C417358981A}" type="pres">
      <dgm:prSet presAssocID="{2712A406-8FBA-4A31-A767-BDE10AD64D6D}" presName="sibTrans" presStyleLbl="sibTrans2D1" presStyleIdx="4" presStyleCnt="9"/>
      <dgm:spPr/>
    </dgm:pt>
    <dgm:pt modelId="{EFA550C5-53AF-4D80-AAE8-707F08CB77B4}" type="pres">
      <dgm:prSet presAssocID="{2712A406-8FBA-4A31-A767-BDE10AD64D6D}" presName="connectorText" presStyleLbl="sibTrans2D1" presStyleIdx="4" presStyleCnt="9"/>
      <dgm:spPr/>
    </dgm:pt>
    <dgm:pt modelId="{6ECED908-79D8-4E49-8310-D4E49199AF40}" type="pres">
      <dgm:prSet presAssocID="{C2C24A10-5281-47B1-BF7C-F5B7E5367774}" presName="node" presStyleLbl="node1" presStyleIdx="5" presStyleCnt="10">
        <dgm:presLayoutVars>
          <dgm:bulletEnabled val="1"/>
        </dgm:presLayoutVars>
      </dgm:prSet>
      <dgm:spPr/>
    </dgm:pt>
    <dgm:pt modelId="{C3FFE26F-07C9-4D2C-8059-A576256EA232}" type="pres">
      <dgm:prSet presAssocID="{EF540EF3-2EAA-4A47-912B-7F60C495347A}" presName="sibTrans" presStyleLbl="sibTrans2D1" presStyleIdx="5" presStyleCnt="9"/>
      <dgm:spPr/>
    </dgm:pt>
    <dgm:pt modelId="{76615B95-CC2D-42DF-85B5-48A65D45708B}" type="pres">
      <dgm:prSet presAssocID="{EF540EF3-2EAA-4A47-912B-7F60C495347A}" presName="connectorText" presStyleLbl="sibTrans2D1" presStyleIdx="5" presStyleCnt="9"/>
      <dgm:spPr/>
    </dgm:pt>
    <dgm:pt modelId="{4A61E9EB-D8EC-444F-A626-A281C0113468}" type="pres">
      <dgm:prSet presAssocID="{2F168FE4-ACFB-48DF-AE20-A66D08F8A3B2}" presName="node" presStyleLbl="node1" presStyleIdx="6" presStyleCnt="10">
        <dgm:presLayoutVars>
          <dgm:bulletEnabled val="1"/>
        </dgm:presLayoutVars>
      </dgm:prSet>
      <dgm:spPr/>
    </dgm:pt>
    <dgm:pt modelId="{DAB15514-3A5F-4D00-AE46-96D1856FDABF}" type="pres">
      <dgm:prSet presAssocID="{00D55D81-9096-4834-9CC7-2D797CEBD051}" presName="sibTrans" presStyleLbl="sibTrans2D1" presStyleIdx="6" presStyleCnt="9"/>
      <dgm:spPr/>
    </dgm:pt>
    <dgm:pt modelId="{4FA52AA2-A881-4C89-B94B-15912C2FECFA}" type="pres">
      <dgm:prSet presAssocID="{00D55D81-9096-4834-9CC7-2D797CEBD051}" presName="connectorText" presStyleLbl="sibTrans2D1" presStyleIdx="6" presStyleCnt="9"/>
      <dgm:spPr/>
    </dgm:pt>
    <dgm:pt modelId="{1BA8132D-89CC-4F52-8964-46D994E998D2}" type="pres">
      <dgm:prSet presAssocID="{70FA8398-BB5A-4904-A6E5-0288D74247DA}" presName="node" presStyleLbl="node1" presStyleIdx="7" presStyleCnt="10">
        <dgm:presLayoutVars>
          <dgm:bulletEnabled val="1"/>
        </dgm:presLayoutVars>
      </dgm:prSet>
      <dgm:spPr/>
    </dgm:pt>
    <dgm:pt modelId="{C1ABDCEE-2AA2-442D-B93F-048B8E5E5C5B}" type="pres">
      <dgm:prSet presAssocID="{34D7405D-9B80-485E-86D3-9DBB971D5F87}" presName="sibTrans" presStyleLbl="sibTrans2D1" presStyleIdx="7" presStyleCnt="9"/>
      <dgm:spPr/>
    </dgm:pt>
    <dgm:pt modelId="{D9B766A3-F34E-46F9-BC24-73624D995D30}" type="pres">
      <dgm:prSet presAssocID="{34D7405D-9B80-485E-86D3-9DBB971D5F87}" presName="connectorText" presStyleLbl="sibTrans2D1" presStyleIdx="7" presStyleCnt="9"/>
      <dgm:spPr/>
    </dgm:pt>
    <dgm:pt modelId="{EDC4BC19-6065-47B5-9939-F456C11D26E1}" type="pres">
      <dgm:prSet presAssocID="{5F3AC178-1851-4566-BCAB-B6C4B78E4F99}" presName="node" presStyleLbl="node1" presStyleIdx="8" presStyleCnt="10">
        <dgm:presLayoutVars>
          <dgm:bulletEnabled val="1"/>
        </dgm:presLayoutVars>
      </dgm:prSet>
      <dgm:spPr/>
    </dgm:pt>
    <dgm:pt modelId="{26609A34-600E-48BE-9805-78FB5210D758}" type="pres">
      <dgm:prSet presAssocID="{9E0E51CE-0AAB-45E8-9CF8-D26665C0670D}" presName="sibTrans" presStyleLbl="sibTrans2D1" presStyleIdx="8" presStyleCnt="9"/>
      <dgm:spPr/>
    </dgm:pt>
    <dgm:pt modelId="{25AA68E3-A7A8-4B03-874A-3DD9001246D3}" type="pres">
      <dgm:prSet presAssocID="{9E0E51CE-0AAB-45E8-9CF8-D26665C0670D}" presName="connectorText" presStyleLbl="sibTrans2D1" presStyleIdx="8" presStyleCnt="9"/>
      <dgm:spPr/>
    </dgm:pt>
    <dgm:pt modelId="{60FC6C30-EBB3-4E2A-8627-C2A07129E97F}" type="pres">
      <dgm:prSet presAssocID="{98492759-1834-4B84-A748-F22A586768FA}" presName="node" presStyleLbl="node1" presStyleIdx="9" presStyleCnt="10">
        <dgm:presLayoutVars>
          <dgm:bulletEnabled val="1"/>
        </dgm:presLayoutVars>
      </dgm:prSet>
      <dgm:spPr/>
    </dgm:pt>
  </dgm:ptLst>
  <dgm:cxnLst>
    <dgm:cxn modelId="{89B99105-F521-4DAC-AB4B-B4F88518B512}" type="presOf" srcId="{9E0E51CE-0AAB-45E8-9CF8-D26665C0670D}" destId="{25AA68E3-A7A8-4B03-874A-3DD9001246D3}" srcOrd="1" destOrd="0" presId="urn:microsoft.com/office/officeart/2005/8/layout/process5"/>
    <dgm:cxn modelId="{24DE690A-720D-464E-96BA-7922B0599797}" srcId="{48A177CE-1AAE-420E-9738-28D5279CD35B}" destId="{50115536-62BC-4CD4-B1D4-5F5F5B8B64BB}" srcOrd="1" destOrd="0" parTransId="{DB65FE4C-9EEB-45E5-B666-3392ED21E9ED}" sibTransId="{136427D3-A025-4BA4-9562-2449ACA73173}"/>
    <dgm:cxn modelId="{823C1117-1E59-4FC4-A587-D57FA9229D64}" srcId="{48A177CE-1AAE-420E-9738-28D5279CD35B}" destId="{98492759-1834-4B84-A748-F22A586768FA}" srcOrd="9" destOrd="0" parTransId="{53EBCE0A-0972-4210-965A-6786A7481502}" sibTransId="{26B3BE30-8433-4832-88E4-1430673CAD5A}"/>
    <dgm:cxn modelId="{B983A118-889E-4681-BEFF-015A125525A1}" type="presOf" srcId="{C2C24A10-5281-47B1-BF7C-F5B7E5367774}" destId="{6ECED908-79D8-4E49-8310-D4E49199AF40}" srcOrd="0" destOrd="0" presId="urn:microsoft.com/office/officeart/2005/8/layout/process5"/>
    <dgm:cxn modelId="{DD046819-ECF4-43AF-AA2A-057C417A89A0}" type="presOf" srcId="{2703048D-DCCF-40CC-A313-C2D45A235632}" destId="{0877C26F-CC9E-426E-8431-FDF9E3BFD95A}" srcOrd="0" destOrd="0" presId="urn:microsoft.com/office/officeart/2005/8/layout/process5"/>
    <dgm:cxn modelId="{2AC59D23-E3B7-4E73-B04A-FF91EFF8142C}" type="presOf" srcId="{EF540EF3-2EAA-4A47-912B-7F60C495347A}" destId="{C3FFE26F-07C9-4D2C-8059-A576256EA232}" srcOrd="0" destOrd="0" presId="urn:microsoft.com/office/officeart/2005/8/layout/process5"/>
    <dgm:cxn modelId="{39F6C728-6ABF-4EAD-9911-CBB5E7E509CF}" type="presOf" srcId="{F03CAAA0-8A76-4F9B-BDE0-68AA6405D6AB}" destId="{C5211E0C-BD07-4A68-BE22-DE1D6827B97A}" srcOrd="0" destOrd="0" presId="urn:microsoft.com/office/officeart/2005/8/layout/process5"/>
    <dgm:cxn modelId="{0A101033-1171-4D34-92BA-A45E905AC990}" type="presOf" srcId="{98492759-1834-4B84-A748-F22A586768FA}" destId="{60FC6C30-EBB3-4E2A-8627-C2A07129E97F}" srcOrd="0" destOrd="0" presId="urn:microsoft.com/office/officeart/2005/8/layout/process5"/>
    <dgm:cxn modelId="{0B6ABC33-9DEB-421A-A450-DDCCF228CDCD}" type="presOf" srcId="{F03CAAA0-8A76-4F9B-BDE0-68AA6405D6AB}" destId="{86C39153-2934-4BDD-A454-650B73DCDF17}" srcOrd="1" destOrd="0" presId="urn:microsoft.com/office/officeart/2005/8/layout/process5"/>
    <dgm:cxn modelId="{FBADAF3D-C655-4CAB-97DD-9B7E7F845CAE}" type="presOf" srcId="{2712A406-8FBA-4A31-A767-BDE10AD64D6D}" destId="{EFA550C5-53AF-4D80-AAE8-707F08CB77B4}" srcOrd="1" destOrd="0" presId="urn:microsoft.com/office/officeart/2005/8/layout/process5"/>
    <dgm:cxn modelId="{C5A9B75C-64D0-4777-AFE5-AF12ACAE34CE}" srcId="{48A177CE-1AAE-420E-9738-28D5279CD35B}" destId="{4DD61151-273E-4C91-BA30-A4982F63AF91}" srcOrd="3" destOrd="0" parTransId="{AB3B67BE-5202-429D-AD89-1A71852FCD7E}" sibTransId="{D7F9D17D-0A95-400B-BAA2-8998B3951C91}"/>
    <dgm:cxn modelId="{34B65C5E-FE57-4099-B672-A73C9BE0AD55}" srcId="{48A177CE-1AAE-420E-9738-28D5279CD35B}" destId="{2F168FE4-ACFB-48DF-AE20-A66D08F8A3B2}" srcOrd="6" destOrd="0" parTransId="{C7CE1C1D-6013-40D1-B67B-A7376E80F128}" sibTransId="{00D55D81-9096-4834-9CC7-2D797CEBD051}"/>
    <dgm:cxn modelId="{CAA08441-C17F-4E8D-9298-1DFD0911FFC6}" srcId="{48A177CE-1AAE-420E-9738-28D5279CD35B}" destId="{81741645-34E5-46FC-A72D-E423A1D23B17}" srcOrd="0" destOrd="0" parTransId="{32BEB04B-2CD7-49E5-BB6D-824EF1D1C035}" sibTransId="{E8E7DECE-B790-4D52-B624-E9B9D5C6FF95}"/>
    <dgm:cxn modelId="{FE853643-93E0-474C-8409-59061A9816EA}" srcId="{48A177CE-1AAE-420E-9738-28D5279CD35B}" destId="{C2C24A10-5281-47B1-BF7C-F5B7E5367774}" srcOrd="5" destOrd="0" parTransId="{0E7B2ADE-881F-4A61-8ECD-EF080ABA65AD}" sibTransId="{EF540EF3-2EAA-4A47-912B-7F60C495347A}"/>
    <dgm:cxn modelId="{9E647C67-E9E5-4F74-96B2-C35AC4E37103}" type="presOf" srcId="{4DD61151-273E-4C91-BA30-A4982F63AF91}" destId="{AE2912D0-046C-4C63-817A-23A7DF645DA8}" srcOrd="0" destOrd="0" presId="urn:microsoft.com/office/officeart/2005/8/layout/process5"/>
    <dgm:cxn modelId="{138CC468-76E6-4A29-8615-A4B547921AE5}" type="presOf" srcId="{48A177CE-1AAE-420E-9738-28D5279CD35B}" destId="{FB8E9913-0BF9-41A9-8D88-368BB44039CA}" srcOrd="0" destOrd="0" presId="urn:microsoft.com/office/officeart/2005/8/layout/process5"/>
    <dgm:cxn modelId="{B7CDF348-C9C0-438A-985D-E4EA4FE557AF}" type="presOf" srcId="{70FA8398-BB5A-4904-A6E5-0288D74247DA}" destId="{1BA8132D-89CC-4F52-8964-46D994E998D2}" srcOrd="0" destOrd="0" presId="urn:microsoft.com/office/officeart/2005/8/layout/process5"/>
    <dgm:cxn modelId="{7F37A249-6202-4CEF-91FB-072C922B8652}" type="presOf" srcId="{5F3AC178-1851-4566-BCAB-B6C4B78E4F99}" destId="{EDC4BC19-6065-47B5-9939-F456C11D26E1}" srcOrd="0" destOrd="0" presId="urn:microsoft.com/office/officeart/2005/8/layout/process5"/>
    <dgm:cxn modelId="{9CDF1F4F-4CA1-4C03-8115-210A44CC1C9A}" type="presOf" srcId="{9E0E51CE-0AAB-45E8-9CF8-D26665C0670D}" destId="{26609A34-600E-48BE-9805-78FB5210D758}" srcOrd="0" destOrd="0" presId="urn:microsoft.com/office/officeart/2005/8/layout/process5"/>
    <dgm:cxn modelId="{7EEBE853-6E2A-40AD-A77F-DFC2E77FFA57}" srcId="{48A177CE-1AAE-420E-9738-28D5279CD35B}" destId="{2703048D-DCCF-40CC-A313-C2D45A235632}" srcOrd="4" destOrd="0" parTransId="{6D879AB4-3EB1-4ED7-8089-C51527DB4112}" sibTransId="{2712A406-8FBA-4A31-A767-BDE10AD64D6D}"/>
    <dgm:cxn modelId="{07BDBE57-47CA-4608-87FA-BB0168E066CA}" type="presOf" srcId="{136427D3-A025-4BA4-9562-2449ACA73173}" destId="{A62326A9-9AFA-4C0C-9567-8A3E43C99BFF}" srcOrd="1" destOrd="0" presId="urn:microsoft.com/office/officeart/2005/8/layout/process5"/>
    <dgm:cxn modelId="{F6A56558-E4CB-444B-BA32-115548239F6B}" type="presOf" srcId="{00D55D81-9096-4834-9CC7-2D797CEBD051}" destId="{4FA52AA2-A881-4C89-B94B-15912C2FECFA}" srcOrd="1" destOrd="0" presId="urn:microsoft.com/office/officeart/2005/8/layout/process5"/>
    <dgm:cxn modelId="{0C75EB78-D945-48CD-9012-41690DA8FBB0}" type="presOf" srcId="{2F168FE4-ACFB-48DF-AE20-A66D08F8A3B2}" destId="{4A61E9EB-D8EC-444F-A626-A281C0113468}" srcOrd="0" destOrd="0" presId="urn:microsoft.com/office/officeart/2005/8/layout/process5"/>
    <dgm:cxn modelId="{E3D9FD7C-8E56-44AD-AC1D-222203B7CB47}" type="presOf" srcId="{42027D94-1DBA-47DB-A888-DF95E0C73B1A}" destId="{72C78BFB-0860-488B-A99D-4C04760CA857}" srcOrd="0" destOrd="0" presId="urn:microsoft.com/office/officeart/2005/8/layout/process5"/>
    <dgm:cxn modelId="{5E302185-6147-4E2A-A6A5-0E8971D663C8}" type="presOf" srcId="{EF540EF3-2EAA-4A47-912B-7F60C495347A}" destId="{76615B95-CC2D-42DF-85B5-48A65D45708B}" srcOrd="1" destOrd="0" presId="urn:microsoft.com/office/officeart/2005/8/layout/process5"/>
    <dgm:cxn modelId="{4E53168C-C441-48F1-9C26-070856D0841F}" type="presOf" srcId="{D7F9D17D-0A95-400B-BAA2-8998B3951C91}" destId="{F8796151-8322-4FFF-BB38-C5C9D97D0A0F}" srcOrd="0" destOrd="0" presId="urn:microsoft.com/office/officeart/2005/8/layout/process5"/>
    <dgm:cxn modelId="{B1365891-D916-4109-B9C5-55C137D7EDBE}" srcId="{48A177CE-1AAE-420E-9738-28D5279CD35B}" destId="{42027D94-1DBA-47DB-A888-DF95E0C73B1A}" srcOrd="2" destOrd="0" parTransId="{E9974B93-2F78-4691-997D-AEF7389410BF}" sibTransId="{F03CAAA0-8A76-4F9B-BDE0-68AA6405D6AB}"/>
    <dgm:cxn modelId="{5460DA94-438B-46E5-AC46-BC3B10BCB05F}" type="presOf" srcId="{00D55D81-9096-4834-9CC7-2D797CEBD051}" destId="{DAB15514-3A5F-4D00-AE46-96D1856FDABF}" srcOrd="0" destOrd="0" presId="urn:microsoft.com/office/officeart/2005/8/layout/process5"/>
    <dgm:cxn modelId="{09A10499-7404-47BB-9BDD-A25BFE4C3049}" type="presOf" srcId="{E8E7DECE-B790-4D52-B624-E9B9D5C6FF95}" destId="{CB635E4E-A813-41F3-B247-C80986F41447}" srcOrd="0" destOrd="0" presId="urn:microsoft.com/office/officeart/2005/8/layout/process5"/>
    <dgm:cxn modelId="{0DE539A9-37D1-450B-B26A-37BB380AD420}" type="presOf" srcId="{81741645-34E5-46FC-A72D-E423A1D23B17}" destId="{01F6A9D6-35C1-4BE7-9B6C-0806AB2E2083}" srcOrd="0" destOrd="0" presId="urn:microsoft.com/office/officeart/2005/8/layout/process5"/>
    <dgm:cxn modelId="{F382C2BC-69B6-42CE-9F8F-56DD52E33F23}" type="presOf" srcId="{34D7405D-9B80-485E-86D3-9DBB971D5F87}" destId="{D9B766A3-F34E-46F9-BC24-73624D995D30}" srcOrd="1" destOrd="0" presId="urn:microsoft.com/office/officeart/2005/8/layout/process5"/>
    <dgm:cxn modelId="{A4E4C6C0-CA5F-495C-86D0-73B337087CEE}" type="presOf" srcId="{2712A406-8FBA-4A31-A767-BDE10AD64D6D}" destId="{FD39692F-A361-481E-95D8-9C417358981A}" srcOrd="0" destOrd="0" presId="urn:microsoft.com/office/officeart/2005/8/layout/process5"/>
    <dgm:cxn modelId="{AFBA24D9-1956-4B81-82D3-4E9A30E49740}" type="presOf" srcId="{136427D3-A025-4BA4-9562-2449ACA73173}" destId="{1E5D970C-68F3-499A-A5A7-DE26BB22EC58}" srcOrd="0" destOrd="0" presId="urn:microsoft.com/office/officeart/2005/8/layout/process5"/>
    <dgm:cxn modelId="{A60CF9E3-3F9A-4735-ADF4-3C23EF453495}" type="presOf" srcId="{D7F9D17D-0A95-400B-BAA2-8998B3951C91}" destId="{6BC57ECE-9D02-490C-9B66-B032261BFD91}" srcOrd="1" destOrd="0" presId="urn:microsoft.com/office/officeart/2005/8/layout/process5"/>
    <dgm:cxn modelId="{266F9DF4-0E31-4883-A347-D8692FAAC94A}" srcId="{48A177CE-1AAE-420E-9738-28D5279CD35B}" destId="{70FA8398-BB5A-4904-A6E5-0288D74247DA}" srcOrd="7" destOrd="0" parTransId="{0795F13A-44F7-4F2D-9CB7-AD1A2BA2B180}" sibTransId="{34D7405D-9B80-485E-86D3-9DBB971D5F87}"/>
    <dgm:cxn modelId="{1DA084F7-158E-4A14-B61E-C2041FB9832B}" type="presOf" srcId="{50115536-62BC-4CD4-B1D4-5F5F5B8B64BB}" destId="{1771FBA0-DC0B-4D77-8E8F-75E8B6EE5AE1}" srcOrd="0" destOrd="0" presId="urn:microsoft.com/office/officeart/2005/8/layout/process5"/>
    <dgm:cxn modelId="{666701F8-473B-4B79-939A-360BD9195C1E}" srcId="{48A177CE-1AAE-420E-9738-28D5279CD35B}" destId="{5F3AC178-1851-4566-BCAB-B6C4B78E4F99}" srcOrd="8" destOrd="0" parTransId="{E7CCDF73-BBC3-4F22-88ED-6F0B2E1CD6C2}" sibTransId="{9E0E51CE-0AAB-45E8-9CF8-D26665C0670D}"/>
    <dgm:cxn modelId="{81C024F8-3F74-4E73-84CB-EC72F7F48A85}" type="presOf" srcId="{E8E7DECE-B790-4D52-B624-E9B9D5C6FF95}" destId="{72A96B08-9A08-4A49-9F09-12AB8598E98D}" srcOrd="1" destOrd="0" presId="urn:microsoft.com/office/officeart/2005/8/layout/process5"/>
    <dgm:cxn modelId="{3BB076F9-25E3-4A8D-A371-6835D95A6014}" type="presOf" srcId="{34D7405D-9B80-485E-86D3-9DBB971D5F87}" destId="{C1ABDCEE-2AA2-442D-B93F-048B8E5E5C5B}" srcOrd="0" destOrd="0" presId="urn:microsoft.com/office/officeart/2005/8/layout/process5"/>
    <dgm:cxn modelId="{B7975A58-FB29-4E22-8EBD-395BDAF5A7E8}" type="presParOf" srcId="{FB8E9913-0BF9-41A9-8D88-368BB44039CA}" destId="{01F6A9D6-35C1-4BE7-9B6C-0806AB2E2083}" srcOrd="0" destOrd="0" presId="urn:microsoft.com/office/officeart/2005/8/layout/process5"/>
    <dgm:cxn modelId="{7A653D93-7433-4E56-A44B-BF167ADD1917}" type="presParOf" srcId="{FB8E9913-0BF9-41A9-8D88-368BB44039CA}" destId="{CB635E4E-A813-41F3-B247-C80986F41447}" srcOrd="1" destOrd="0" presId="urn:microsoft.com/office/officeart/2005/8/layout/process5"/>
    <dgm:cxn modelId="{4C8C85FD-8991-4872-A549-355E5EF13CFB}" type="presParOf" srcId="{CB635E4E-A813-41F3-B247-C80986F41447}" destId="{72A96B08-9A08-4A49-9F09-12AB8598E98D}" srcOrd="0" destOrd="0" presId="urn:microsoft.com/office/officeart/2005/8/layout/process5"/>
    <dgm:cxn modelId="{502DA16B-5BF5-4E7C-BE77-5C580867A15A}" type="presParOf" srcId="{FB8E9913-0BF9-41A9-8D88-368BB44039CA}" destId="{1771FBA0-DC0B-4D77-8E8F-75E8B6EE5AE1}" srcOrd="2" destOrd="0" presId="urn:microsoft.com/office/officeart/2005/8/layout/process5"/>
    <dgm:cxn modelId="{5212D0B2-B21C-484E-BC13-E5D8CF7529D8}" type="presParOf" srcId="{FB8E9913-0BF9-41A9-8D88-368BB44039CA}" destId="{1E5D970C-68F3-499A-A5A7-DE26BB22EC58}" srcOrd="3" destOrd="0" presId="urn:microsoft.com/office/officeart/2005/8/layout/process5"/>
    <dgm:cxn modelId="{4D886D91-1865-4CAE-8528-C2F01E45A14B}" type="presParOf" srcId="{1E5D970C-68F3-499A-A5A7-DE26BB22EC58}" destId="{A62326A9-9AFA-4C0C-9567-8A3E43C99BFF}" srcOrd="0" destOrd="0" presId="urn:microsoft.com/office/officeart/2005/8/layout/process5"/>
    <dgm:cxn modelId="{E5B4A2DB-D92D-4B4A-9C71-21A6A979E841}" type="presParOf" srcId="{FB8E9913-0BF9-41A9-8D88-368BB44039CA}" destId="{72C78BFB-0860-488B-A99D-4C04760CA857}" srcOrd="4" destOrd="0" presId="urn:microsoft.com/office/officeart/2005/8/layout/process5"/>
    <dgm:cxn modelId="{3E9B06FA-1D15-4FB9-AAAC-C045485E1F4B}" type="presParOf" srcId="{FB8E9913-0BF9-41A9-8D88-368BB44039CA}" destId="{C5211E0C-BD07-4A68-BE22-DE1D6827B97A}" srcOrd="5" destOrd="0" presId="urn:microsoft.com/office/officeart/2005/8/layout/process5"/>
    <dgm:cxn modelId="{72258C33-8D92-43CB-AACC-9E79ACF8A700}" type="presParOf" srcId="{C5211E0C-BD07-4A68-BE22-DE1D6827B97A}" destId="{86C39153-2934-4BDD-A454-650B73DCDF17}" srcOrd="0" destOrd="0" presId="urn:microsoft.com/office/officeart/2005/8/layout/process5"/>
    <dgm:cxn modelId="{EBB69E78-C2F0-4239-939F-DC7DEE6278F3}" type="presParOf" srcId="{FB8E9913-0BF9-41A9-8D88-368BB44039CA}" destId="{AE2912D0-046C-4C63-817A-23A7DF645DA8}" srcOrd="6" destOrd="0" presId="urn:microsoft.com/office/officeart/2005/8/layout/process5"/>
    <dgm:cxn modelId="{BCAD7057-4A53-4D62-8453-429829FC29A2}" type="presParOf" srcId="{FB8E9913-0BF9-41A9-8D88-368BB44039CA}" destId="{F8796151-8322-4FFF-BB38-C5C9D97D0A0F}" srcOrd="7" destOrd="0" presId="urn:microsoft.com/office/officeart/2005/8/layout/process5"/>
    <dgm:cxn modelId="{E1215629-E30C-4FE9-958A-8D3D683E9B75}" type="presParOf" srcId="{F8796151-8322-4FFF-BB38-C5C9D97D0A0F}" destId="{6BC57ECE-9D02-490C-9B66-B032261BFD91}" srcOrd="0" destOrd="0" presId="urn:microsoft.com/office/officeart/2005/8/layout/process5"/>
    <dgm:cxn modelId="{B095F0A5-5514-43F6-8008-3C5456ACF61D}" type="presParOf" srcId="{FB8E9913-0BF9-41A9-8D88-368BB44039CA}" destId="{0877C26F-CC9E-426E-8431-FDF9E3BFD95A}" srcOrd="8" destOrd="0" presId="urn:microsoft.com/office/officeart/2005/8/layout/process5"/>
    <dgm:cxn modelId="{BB594B69-E96B-406F-946F-ABEE83803D5E}" type="presParOf" srcId="{FB8E9913-0BF9-41A9-8D88-368BB44039CA}" destId="{FD39692F-A361-481E-95D8-9C417358981A}" srcOrd="9" destOrd="0" presId="urn:microsoft.com/office/officeart/2005/8/layout/process5"/>
    <dgm:cxn modelId="{783FE5CB-D599-4916-82F3-829C1B1CE061}" type="presParOf" srcId="{FD39692F-A361-481E-95D8-9C417358981A}" destId="{EFA550C5-53AF-4D80-AAE8-707F08CB77B4}" srcOrd="0" destOrd="0" presId="urn:microsoft.com/office/officeart/2005/8/layout/process5"/>
    <dgm:cxn modelId="{66135034-B6D6-4E7B-9C53-863428FA2738}" type="presParOf" srcId="{FB8E9913-0BF9-41A9-8D88-368BB44039CA}" destId="{6ECED908-79D8-4E49-8310-D4E49199AF40}" srcOrd="10" destOrd="0" presId="urn:microsoft.com/office/officeart/2005/8/layout/process5"/>
    <dgm:cxn modelId="{AB9923FC-1BF1-4514-AEFF-5A00143F7996}" type="presParOf" srcId="{FB8E9913-0BF9-41A9-8D88-368BB44039CA}" destId="{C3FFE26F-07C9-4D2C-8059-A576256EA232}" srcOrd="11" destOrd="0" presId="urn:microsoft.com/office/officeart/2005/8/layout/process5"/>
    <dgm:cxn modelId="{A5D8DB79-CEEB-4DAE-BEED-2103C694C5FA}" type="presParOf" srcId="{C3FFE26F-07C9-4D2C-8059-A576256EA232}" destId="{76615B95-CC2D-42DF-85B5-48A65D45708B}" srcOrd="0" destOrd="0" presId="urn:microsoft.com/office/officeart/2005/8/layout/process5"/>
    <dgm:cxn modelId="{E72416BD-9824-4DF7-B865-5583B29064C2}" type="presParOf" srcId="{FB8E9913-0BF9-41A9-8D88-368BB44039CA}" destId="{4A61E9EB-D8EC-444F-A626-A281C0113468}" srcOrd="12" destOrd="0" presId="urn:microsoft.com/office/officeart/2005/8/layout/process5"/>
    <dgm:cxn modelId="{0AE9CC27-881C-4696-A06F-A87A601CEFBA}" type="presParOf" srcId="{FB8E9913-0BF9-41A9-8D88-368BB44039CA}" destId="{DAB15514-3A5F-4D00-AE46-96D1856FDABF}" srcOrd="13" destOrd="0" presId="urn:microsoft.com/office/officeart/2005/8/layout/process5"/>
    <dgm:cxn modelId="{E10ED0CA-B3EF-45F5-A1E0-38FD010414F6}" type="presParOf" srcId="{DAB15514-3A5F-4D00-AE46-96D1856FDABF}" destId="{4FA52AA2-A881-4C89-B94B-15912C2FECFA}" srcOrd="0" destOrd="0" presId="urn:microsoft.com/office/officeart/2005/8/layout/process5"/>
    <dgm:cxn modelId="{E9B7B58F-00ED-4CEE-8BED-2751961FCF62}" type="presParOf" srcId="{FB8E9913-0BF9-41A9-8D88-368BB44039CA}" destId="{1BA8132D-89CC-4F52-8964-46D994E998D2}" srcOrd="14" destOrd="0" presId="urn:microsoft.com/office/officeart/2005/8/layout/process5"/>
    <dgm:cxn modelId="{B47C7BB5-7A25-4E76-8E91-8453A127AA4E}" type="presParOf" srcId="{FB8E9913-0BF9-41A9-8D88-368BB44039CA}" destId="{C1ABDCEE-2AA2-442D-B93F-048B8E5E5C5B}" srcOrd="15" destOrd="0" presId="urn:microsoft.com/office/officeart/2005/8/layout/process5"/>
    <dgm:cxn modelId="{C6D16671-23C7-441B-AE2E-4FE5BADD156C}" type="presParOf" srcId="{C1ABDCEE-2AA2-442D-B93F-048B8E5E5C5B}" destId="{D9B766A3-F34E-46F9-BC24-73624D995D30}" srcOrd="0" destOrd="0" presId="urn:microsoft.com/office/officeart/2005/8/layout/process5"/>
    <dgm:cxn modelId="{66B89ACB-3CB1-4B6B-9D86-097805E76871}" type="presParOf" srcId="{FB8E9913-0BF9-41A9-8D88-368BB44039CA}" destId="{EDC4BC19-6065-47B5-9939-F456C11D26E1}" srcOrd="16" destOrd="0" presId="urn:microsoft.com/office/officeart/2005/8/layout/process5"/>
    <dgm:cxn modelId="{E3AD89AA-847D-45DC-8EFA-8B77755990CD}" type="presParOf" srcId="{FB8E9913-0BF9-41A9-8D88-368BB44039CA}" destId="{26609A34-600E-48BE-9805-78FB5210D758}" srcOrd="17" destOrd="0" presId="urn:microsoft.com/office/officeart/2005/8/layout/process5"/>
    <dgm:cxn modelId="{5A2EFF95-D0D3-4F76-A88F-0E86B7F2846A}" type="presParOf" srcId="{26609A34-600E-48BE-9805-78FB5210D758}" destId="{25AA68E3-A7A8-4B03-874A-3DD9001246D3}" srcOrd="0" destOrd="0" presId="urn:microsoft.com/office/officeart/2005/8/layout/process5"/>
    <dgm:cxn modelId="{57927882-09CE-4E5C-B210-9EEC11352045}" type="presParOf" srcId="{FB8E9913-0BF9-41A9-8D88-368BB44039CA}" destId="{60FC6C30-EBB3-4E2A-8627-C2A07129E97F}" srcOrd="1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F6A9D6-35C1-4BE7-9B6C-0806AB2E2083}">
      <dsp:nvSpPr>
        <dsp:cNvPr id="0" name=""/>
        <dsp:cNvSpPr/>
      </dsp:nvSpPr>
      <dsp:spPr>
        <a:xfrm>
          <a:off x="881" y="320108"/>
          <a:ext cx="1879791" cy="1127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Client</a:t>
          </a:r>
          <a:endParaRPr lang="en-GB" sz="3100" kern="1200" dirty="0"/>
        </a:p>
      </dsp:txBody>
      <dsp:txXfrm>
        <a:off x="33915" y="353142"/>
        <a:ext cx="1813723" cy="1061806"/>
      </dsp:txXfrm>
    </dsp:sp>
    <dsp:sp modelId="{CB635E4E-A813-41F3-B247-C80986F41447}">
      <dsp:nvSpPr>
        <dsp:cNvPr id="0" name=""/>
        <dsp:cNvSpPr/>
      </dsp:nvSpPr>
      <dsp:spPr>
        <a:xfrm>
          <a:off x="2046094" y="650952"/>
          <a:ext cx="398515" cy="4661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2046094" y="744190"/>
        <a:ext cx="278961" cy="279712"/>
      </dsp:txXfrm>
    </dsp:sp>
    <dsp:sp modelId="{1771FBA0-DC0B-4D77-8E8F-75E8B6EE5AE1}">
      <dsp:nvSpPr>
        <dsp:cNvPr id="0" name=""/>
        <dsp:cNvSpPr/>
      </dsp:nvSpPr>
      <dsp:spPr>
        <a:xfrm>
          <a:off x="2632589" y="320108"/>
          <a:ext cx="1879791" cy="1127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DNS Provider</a:t>
          </a:r>
          <a:endParaRPr lang="en-GB" sz="3100" kern="1200" dirty="0"/>
        </a:p>
      </dsp:txBody>
      <dsp:txXfrm>
        <a:off x="2665623" y="353142"/>
        <a:ext cx="1813723" cy="1061806"/>
      </dsp:txXfrm>
    </dsp:sp>
    <dsp:sp modelId="{1E5D970C-68F3-499A-A5A7-DE26BB22EC58}">
      <dsp:nvSpPr>
        <dsp:cNvPr id="0" name=""/>
        <dsp:cNvSpPr/>
      </dsp:nvSpPr>
      <dsp:spPr>
        <a:xfrm rot="5400000">
          <a:off x="3373227" y="1579569"/>
          <a:ext cx="398515" cy="4661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 rot="-5400000">
        <a:off x="3432629" y="1613405"/>
        <a:ext cx="279712" cy="278961"/>
      </dsp:txXfrm>
    </dsp:sp>
    <dsp:sp modelId="{72C78BFB-0860-488B-A99D-4C04760CA857}">
      <dsp:nvSpPr>
        <dsp:cNvPr id="0" name=""/>
        <dsp:cNvSpPr/>
      </dsp:nvSpPr>
      <dsp:spPr>
        <a:xfrm>
          <a:off x="2632589" y="2199900"/>
          <a:ext cx="1879791" cy="1127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ISPs</a:t>
          </a:r>
          <a:endParaRPr lang="en-GB" sz="3100" kern="1200" dirty="0"/>
        </a:p>
      </dsp:txBody>
      <dsp:txXfrm>
        <a:off x="2665623" y="2232934"/>
        <a:ext cx="1813723" cy="1061806"/>
      </dsp:txXfrm>
    </dsp:sp>
    <dsp:sp modelId="{C5211E0C-BD07-4A68-BE22-DE1D6827B97A}">
      <dsp:nvSpPr>
        <dsp:cNvPr id="0" name=""/>
        <dsp:cNvSpPr/>
      </dsp:nvSpPr>
      <dsp:spPr>
        <a:xfrm rot="10800000">
          <a:off x="2068651" y="2530743"/>
          <a:ext cx="398515" cy="4661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 rot="10800000">
        <a:off x="2188205" y="2623981"/>
        <a:ext cx="278961" cy="279712"/>
      </dsp:txXfrm>
    </dsp:sp>
    <dsp:sp modelId="{794C8D56-9067-4BD9-A9FC-8A36366AEF08}">
      <dsp:nvSpPr>
        <dsp:cNvPr id="0" name=""/>
        <dsp:cNvSpPr/>
      </dsp:nvSpPr>
      <dsp:spPr>
        <a:xfrm>
          <a:off x="881" y="2199900"/>
          <a:ext cx="1879791" cy="1127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Server</a:t>
          </a:r>
          <a:endParaRPr lang="en-GB" sz="3100" kern="1200" dirty="0"/>
        </a:p>
      </dsp:txBody>
      <dsp:txXfrm>
        <a:off x="33915" y="2232934"/>
        <a:ext cx="1813723" cy="1061806"/>
      </dsp:txXfrm>
    </dsp:sp>
    <dsp:sp modelId="{021A4705-4D9F-4FB4-B329-1F466FDF3AFE}">
      <dsp:nvSpPr>
        <dsp:cNvPr id="0" name=""/>
        <dsp:cNvSpPr/>
      </dsp:nvSpPr>
      <dsp:spPr>
        <a:xfrm rot="5400000">
          <a:off x="741519" y="3459360"/>
          <a:ext cx="398515" cy="4661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 rot="-5400000">
        <a:off x="800921" y="3493196"/>
        <a:ext cx="279712" cy="278961"/>
      </dsp:txXfrm>
    </dsp:sp>
    <dsp:sp modelId="{0877C26F-CC9E-426E-8431-FDF9E3BFD95A}">
      <dsp:nvSpPr>
        <dsp:cNvPr id="0" name=""/>
        <dsp:cNvSpPr/>
      </dsp:nvSpPr>
      <dsp:spPr>
        <a:xfrm>
          <a:off x="881" y="4079691"/>
          <a:ext cx="1879791" cy="1127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ISPs</a:t>
          </a:r>
          <a:endParaRPr lang="en-GB" sz="3100" kern="1200" dirty="0"/>
        </a:p>
      </dsp:txBody>
      <dsp:txXfrm>
        <a:off x="33915" y="4112725"/>
        <a:ext cx="1813723" cy="1061806"/>
      </dsp:txXfrm>
    </dsp:sp>
    <dsp:sp modelId="{FD39692F-A361-481E-95D8-9C417358981A}">
      <dsp:nvSpPr>
        <dsp:cNvPr id="0" name=""/>
        <dsp:cNvSpPr/>
      </dsp:nvSpPr>
      <dsp:spPr>
        <a:xfrm>
          <a:off x="2046094" y="4410534"/>
          <a:ext cx="398515" cy="46618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2046094" y="4503772"/>
        <a:ext cx="278961" cy="279712"/>
      </dsp:txXfrm>
    </dsp:sp>
    <dsp:sp modelId="{6ECED908-79D8-4E49-8310-D4E49199AF40}">
      <dsp:nvSpPr>
        <dsp:cNvPr id="0" name=""/>
        <dsp:cNvSpPr/>
      </dsp:nvSpPr>
      <dsp:spPr>
        <a:xfrm>
          <a:off x="2632589" y="4079691"/>
          <a:ext cx="1879791" cy="112787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Client</a:t>
          </a:r>
          <a:endParaRPr lang="en-GB" sz="3100" kern="1200" dirty="0"/>
        </a:p>
      </dsp:txBody>
      <dsp:txXfrm>
        <a:off x="2665623" y="4112725"/>
        <a:ext cx="1813723" cy="106180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F6A9D6-35C1-4BE7-9B6C-0806AB2E2083}">
      <dsp:nvSpPr>
        <dsp:cNvPr id="0" name=""/>
        <dsp:cNvSpPr/>
      </dsp:nvSpPr>
      <dsp:spPr>
        <a:xfrm>
          <a:off x="815384" y="1447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Hooman</a:t>
          </a:r>
          <a:endParaRPr lang="en-GB" sz="1800" kern="1200" dirty="0"/>
        </a:p>
      </dsp:txBody>
      <dsp:txXfrm>
        <a:off x="836490" y="22553"/>
        <a:ext cx="1158826" cy="678411"/>
      </dsp:txXfrm>
    </dsp:sp>
    <dsp:sp modelId="{CB635E4E-A813-41F3-B247-C80986F41447}">
      <dsp:nvSpPr>
        <dsp:cNvPr id="0" name=""/>
        <dsp:cNvSpPr/>
      </dsp:nvSpPr>
      <dsp:spPr>
        <a:xfrm>
          <a:off x="2122114" y="212830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2122114" y="272401"/>
        <a:ext cx="178234" cy="178715"/>
      </dsp:txXfrm>
    </dsp:sp>
    <dsp:sp modelId="{1771FBA0-DC0B-4D77-8E8F-75E8B6EE5AE1}">
      <dsp:nvSpPr>
        <dsp:cNvPr id="0" name=""/>
        <dsp:cNvSpPr/>
      </dsp:nvSpPr>
      <dsp:spPr>
        <a:xfrm>
          <a:off x="2496838" y="1447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Operating System</a:t>
          </a:r>
          <a:endParaRPr lang="en-GB" sz="1800" kern="1200" dirty="0"/>
        </a:p>
      </dsp:txBody>
      <dsp:txXfrm>
        <a:off x="2517944" y="22553"/>
        <a:ext cx="1158826" cy="678411"/>
      </dsp:txXfrm>
    </dsp:sp>
    <dsp:sp modelId="{1E5D970C-68F3-499A-A5A7-DE26BB22EC58}">
      <dsp:nvSpPr>
        <dsp:cNvPr id="0" name=""/>
        <dsp:cNvSpPr/>
      </dsp:nvSpPr>
      <dsp:spPr>
        <a:xfrm rot="5400000">
          <a:off x="2970048" y="806143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-5400000">
        <a:off x="3008001" y="827761"/>
        <a:ext cx="178715" cy="178234"/>
      </dsp:txXfrm>
    </dsp:sp>
    <dsp:sp modelId="{72C78BFB-0860-488B-A99D-4C04760CA857}">
      <dsp:nvSpPr>
        <dsp:cNvPr id="0" name=""/>
        <dsp:cNvSpPr/>
      </dsp:nvSpPr>
      <dsp:spPr>
        <a:xfrm>
          <a:off x="2496838" y="1202486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Router</a:t>
          </a:r>
          <a:endParaRPr lang="en-GB" sz="1800" kern="1200" dirty="0"/>
        </a:p>
      </dsp:txBody>
      <dsp:txXfrm>
        <a:off x="2517944" y="1223592"/>
        <a:ext cx="1158826" cy="678411"/>
      </dsp:txXfrm>
    </dsp:sp>
    <dsp:sp modelId="{C5211E0C-BD07-4A68-BE22-DE1D6827B97A}">
      <dsp:nvSpPr>
        <dsp:cNvPr id="0" name=""/>
        <dsp:cNvSpPr/>
      </dsp:nvSpPr>
      <dsp:spPr>
        <a:xfrm rot="10800000">
          <a:off x="2136527" y="1413869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10800000">
        <a:off x="2212913" y="1473440"/>
        <a:ext cx="178234" cy="178715"/>
      </dsp:txXfrm>
    </dsp:sp>
    <dsp:sp modelId="{AE2912D0-046C-4C63-817A-23A7DF645DA8}">
      <dsp:nvSpPr>
        <dsp:cNvPr id="0" name=""/>
        <dsp:cNvSpPr/>
      </dsp:nvSpPr>
      <dsp:spPr>
        <a:xfrm>
          <a:off x="815384" y="1202486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DNS Provider</a:t>
          </a:r>
          <a:endParaRPr lang="en-GB" sz="1800" kern="1200" dirty="0"/>
        </a:p>
      </dsp:txBody>
      <dsp:txXfrm>
        <a:off x="836490" y="1223592"/>
        <a:ext cx="1158826" cy="678411"/>
      </dsp:txXfrm>
    </dsp:sp>
    <dsp:sp modelId="{F8796151-8322-4FFF-BB38-C5C9D97D0A0F}">
      <dsp:nvSpPr>
        <dsp:cNvPr id="0" name=""/>
        <dsp:cNvSpPr/>
      </dsp:nvSpPr>
      <dsp:spPr>
        <a:xfrm rot="5400000">
          <a:off x="1288593" y="2007182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-5400000">
        <a:off x="1326546" y="2028800"/>
        <a:ext cx="178715" cy="178234"/>
      </dsp:txXfrm>
    </dsp:sp>
    <dsp:sp modelId="{0877C26F-CC9E-426E-8431-FDF9E3BFD95A}">
      <dsp:nvSpPr>
        <dsp:cNvPr id="0" name=""/>
        <dsp:cNvSpPr/>
      </dsp:nvSpPr>
      <dsp:spPr>
        <a:xfrm>
          <a:off x="815384" y="2403525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ISPs</a:t>
          </a:r>
          <a:endParaRPr lang="en-GB" sz="1800" kern="1200" dirty="0"/>
        </a:p>
      </dsp:txBody>
      <dsp:txXfrm>
        <a:off x="836490" y="2424631"/>
        <a:ext cx="1158826" cy="678411"/>
      </dsp:txXfrm>
    </dsp:sp>
    <dsp:sp modelId="{FD39692F-A361-481E-95D8-9C417358981A}">
      <dsp:nvSpPr>
        <dsp:cNvPr id="0" name=""/>
        <dsp:cNvSpPr/>
      </dsp:nvSpPr>
      <dsp:spPr>
        <a:xfrm>
          <a:off x="2122114" y="2614908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2122114" y="2674479"/>
        <a:ext cx="178234" cy="178715"/>
      </dsp:txXfrm>
    </dsp:sp>
    <dsp:sp modelId="{6ECED908-79D8-4E49-8310-D4E49199AF40}">
      <dsp:nvSpPr>
        <dsp:cNvPr id="0" name=""/>
        <dsp:cNvSpPr/>
      </dsp:nvSpPr>
      <dsp:spPr>
        <a:xfrm>
          <a:off x="2496838" y="2403525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Cloud</a:t>
          </a:r>
          <a:endParaRPr lang="en-GB" sz="1800" kern="1200" dirty="0"/>
        </a:p>
      </dsp:txBody>
      <dsp:txXfrm>
        <a:off x="2517944" y="2424631"/>
        <a:ext cx="1158826" cy="678411"/>
      </dsp:txXfrm>
    </dsp:sp>
    <dsp:sp modelId="{C3FFE26F-07C9-4D2C-8059-A576256EA232}">
      <dsp:nvSpPr>
        <dsp:cNvPr id="0" name=""/>
        <dsp:cNvSpPr/>
      </dsp:nvSpPr>
      <dsp:spPr>
        <a:xfrm rot="5400000">
          <a:off x="2970048" y="3208221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-5400000">
        <a:off x="3008001" y="3229839"/>
        <a:ext cx="178715" cy="178234"/>
      </dsp:txXfrm>
    </dsp:sp>
    <dsp:sp modelId="{4A61E9EB-D8EC-444F-A626-A281C0113468}">
      <dsp:nvSpPr>
        <dsp:cNvPr id="0" name=""/>
        <dsp:cNvSpPr/>
      </dsp:nvSpPr>
      <dsp:spPr>
        <a:xfrm>
          <a:off x="2496838" y="3604564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Router</a:t>
          </a:r>
        </a:p>
      </dsp:txBody>
      <dsp:txXfrm>
        <a:off x="2517944" y="3625670"/>
        <a:ext cx="1158826" cy="678411"/>
      </dsp:txXfrm>
    </dsp:sp>
    <dsp:sp modelId="{DAB15514-3A5F-4D00-AE46-96D1856FDABF}">
      <dsp:nvSpPr>
        <dsp:cNvPr id="0" name=""/>
        <dsp:cNvSpPr/>
      </dsp:nvSpPr>
      <dsp:spPr>
        <a:xfrm rot="10800000">
          <a:off x="2136527" y="3815947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10800000">
        <a:off x="2212913" y="3875518"/>
        <a:ext cx="178234" cy="178715"/>
      </dsp:txXfrm>
    </dsp:sp>
    <dsp:sp modelId="{1BA8132D-89CC-4F52-8964-46D994E998D2}">
      <dsp:nvSpPr>
        <dsp:cNvPr id="0" name=""/>
        <dsp:cNvSpPr/>
      </dsp:nvSpPr>
      <dsp:spPr>
        <a:xfrm>
          <a:off x="815384" y="3604564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Stack</a:t>
          </a:r>
        </a:p>
      </dsp:txBody>
      <dsp:txXfrm>
        <a:off x="836490" y="3625670"/>
        <a:ext cx="1158826" cy="678411"/>
      </dsp:txXfrm>
    </dsp:sp>
    <dsp:sp modelId="{C1ABDCEE-2AA2-442D-B93F-048B8E5E5C5B}">
      <dsp:nvSpPr>
        <dsp:cNvPr id="0" name=""/>
        <dsp:cNvSpPr/>
      </dsp:nvSpPr>
      <dsp:spPr>
        <a:xfrm rot="5400000">
          <a:off x="1288593" y="4409260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-5400000">
        <a:off x="1326546" y="4430878"/>
        <a:ext cx="178715" cy="178234"/>
      </dsp:txXfrm>
    </dsp:sp>
    <dsp:sp modelId="{EDC4BC19-6065-47B5-9939-F456C11D26E1}">
      <dsp:nvSpPr>
        <dsp:cNvPr id="0" name=""/>
        <dsp:cNvSpPr/>
      </dsp:nvSpPr>
      <dsp:spPr>
        <a:xfrm>
          <a:off x="815384" y="4805603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Operating System</a:t>
          </a:r>
        </a:p>
      </dsp:txBody>
      <dsp:txXfrm>
        <a:off x="836490" y="4826709"/>
        <a:ext cx="1158826" cy="678411"/>
      </dsp:txXfrm>
    </dsp:sp>
    <dsp:sp modelId="{26609A34-600E-48BE-9805-78FB5210D758}">
      <dsp:nvSpPr>
        <dsp:cNvPr id="0" name=""/>
        <dsp:cNvSpPr/>
      </dsp:nvSpPr>
      <dsp:spPr>
        <a:xfrm>
          <a:off x="2122114" y="5016986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2122114" y="5076557"/>
        <a:ext cx="178234" cy="178715"/>
      </dsp:txXfrm>
    </dsp:sp>
    <dsp:sp modelId="{60FC6C30-EBB3-4E2A-8627-C2A07129E97F}">
      <dsp:nvSpPr>
        <dsp:cNvPr id="0" name=""/>
        <dsp:cNvSpPr/>
      </dsp:nvSpPr>
      <dsp:spPr>
        <a:xfrm>
          <a:off x="2496838" y="4805603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Database</a:t>
          </a:r>
        </a:p>
      </dsp:txBody>
      <dsp:txXfrm>
        <a:off x="2517944" y="4826709"/>
        <a:ext cx="1158826" cy="6784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F6A9D6-35C1-4BE7-9B6C-0806AB2E2083}">
      <dsp:nvSpPr>
        <dsp:cNvPr id="0" name=""/>
        <dsp:cNvSpPr/>
      </dsp:nvSpPr>
      <dsp:spPr>
        <a:xfrm>
          <a:off x="815384" y="1447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 err="1"/>
            <a:t>Hooman</a:t>
          </a:r>
          <a:endParaRPr lang="en-GB" sz="1800" kern="1200" dirty="0"/>
        </a:p>
      </dsp:txBody>
      <dsp:txXfrm>
        <a:off x="836490" y="22553"/>
        <a:ext cx="1158826" cy="678411"/>
      </dsp:txXfrm>
    </dsp:sp>
    <dsp:sp modelId="{CB635E4E-A813-41F3-B247-C80986F41447}">
      <dsp:nvSpPr>
        <dsp:cNvPr id="0" name=""/>
        <dsp:cNvSpPr/>
      </dsp:nvSpPr>
      <dsp:spPr>
        <a:xfrm>
          <a:off x="2122114" y="212830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2122114" y="272401"/>
        <a:ext cx="178234" cy="178715"/>
      </dsp:txXfrm>
    </dsp:sp>
    <dsp:sp modelId="{1771FBA0-DC0B-4D77-8E8F-75E8B6EE5AE1}">
      <dsp:nvSpPr>
        <dsp:cNvPr id="0" name=""/>
        <dsp:cNvSpPr/>
      </dsp:nvSpPr>
      <dsp:spPr>
        <a:xfrm>
          <a:off x="2496838" y="1447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Operating System</a:t>
          </a:r>
          <a:endParaRPr lang="en-GB" sz="1800" kern="1200" dirty="0"/>
        </a:p>
      </dsp:txBody>
      <dsp:txXfrm>
        <a:off x="2517944" y="22553"/>
        <a:ext cx="1158826" cy="678411"/>
      </dsp:txXfrm>
    </dsp:sp>
    <dsp:sp modelId="{1E5D970C-68F3-499A-A5A7-DE26BB22EC58}">
      <dsp:nvSpPr>
        <dsp:cNvPr id="0" name=""/>
        <dsp:cNvSpPr/>
      </dsp:nvSpPr>
      <dsp:spPr>
        <a:xfrm rot="5400000">
          <a:off x="2970048" y="806143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-5400000">
        <a:off x="3008001" y="827761"/>
        <a:ext cx="178715" cy="178234"/>
      </dsp:txXfrm>
    </dsp:sp>
    <dsp:sp modelId="{72C78BFB-0860-488B-A99D-4C04760CA857}">
      <dsp:nvSpPr>
        <dsp:cNvPr id="0" name=""/>
        <dsp:cNvSpPr/>
      </dsp:nvSpPr>
      <dsp:spPr>
        <a:xfrm>
          <a:off x="2496838" y="1202486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Router</a:t>
          </a:r>
          <a:endParaRPr lang="en-GB" sz="1800" kern="1200" dirty="0"/>
        </a:p>
      </dsp:txBody>
      <dsp:txXfrm>
        <a:off x="2517944" y="1223592"/>
        <a:ext cx="1158826" cy="678411"/>
      </dsp:txXfrm>
    </dsp:sp>
    <dsp:sp modelId="{C5211E0C-BD07-4A68-BE22-DE1D6827B97A}">
      <dsp:nvSpPr>
        <dsp:cNvPr id="0" name=""/>
        <dsp:cNvSpPr/>
      </dsp:nvSpPr>
      <dsp:spPr>
        <a:xfrm rot="10800000">
          <a:off x="2136527" y="1413869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10800000">
        <a:off x="2212913" y="1473440"/>
        <a:ext cx="178234" cy="178715"/>
      </dsp:txXfrm>
    </dsp:sp>
    <dsp:sp modelId="{AE2912D0-046C-4C63-817A-23A7DF645DA8}">
      <dsp:nvSpPr>
        <dsp:cNvPr id="0" name=""/>
        <dsp:cNvSpPr/>
      </dsp:nvSpPr>
      <dsp:spPr>
        <a:xfrm>
          <a:off x="815384" y="1202486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DNS Provider</a:t>
          </a:r>
          <a:endParaRPr lang="en-GB" sz="1800" kern="1200" dirty="0"/>
        </a:p>
      </dsp:txBody>
      <dsp:txXfrm>
        <a:off x="836490" y="1223592"/>
        <a:ext cx="1158826" cy="678411"/>
      </dsp:txXfrm>
    </dsp:sp>
    <dsp:sp modelId="{F8796151-8322-4FFF-BB38-C5C9D97D0A0F}">
      <dsp:nvSpPr>
        <dsp:cNvPr id="0" name=""/>
        <dsp:cNvSpPr/>
      </dsp:nvSpPr>
      <dsp:spPr>
        <a:xfrm rot="5400000">
          <a:off x="1288593" y="2007182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-5400000">
        <a:off x="1326546" y="2028800"/>
        <a:ext cx="178715" cy="178234"/>
      </dsp:txXfrm>
    </dsp:sp>
    <dsp:sp modelId="{0877C26F-CC9E-426E-8431-FDF9E3BFD95A}">
      <dsp:nvSpPr>
        <dsp:cNvPr id="0" name=""/>
        <dsp:cNvSpPr/>
      </dsp:nvSpPr>
      <dsp:spPr>
        <a:xfrm>
          <a:off x="815384" y="2403525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ISPs</a:t>
          </a:r>
          <a:endParaRPr lang="en-GB" sz="1800" kern="1200" dirty="0"/>
        </a:p>
      </dsp:txBody>
      <dsp:txXfrm>
        <a:off x="836490" y="2424631"/>
        <a:ext cx="1158826" cy="678411"/>
      </dsp:txXfrm>
    </dsp:sp>
    <dsp:sp modelId="{FD39692F-A361-481E-95D8-9C417358981A}">
      <dsp:nvSpPr>
        <dsp:cNvPr id="0" name=""/>
        <dsp:cNvSpPr/>
      </dsp:nvSpPr>
      <dsp:spPr>
        <a:xfrm>
          <a:off x="2122114" y="2614908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2122114" y="2674479"/>
        <a:ext cx="178234" cy="178715"/>
      </dsp:txXfrm>
    </dsp:sp>
    <dsp:sp modelId="{6ECED908-79D8-4E49-8310-D4E49199AF40}">
      <dsp:nvSpPr>
        <dsp:cNvPr id="0" name=""/>
        <dsp:cNvSpPr/>
      </dsp:nvSpPr>
      <dsp:spPr>
        <a:xfrm>
          <a:off x="2496838" y="2403525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Cloud</a:t>
          </a:r>
          <a:endParaRPr lang="en-GB" sz="1800" kern="1200" dirty="0"/>
        </a:p>
      </dsp:txBody>
      <dsp:txXfrm>
        <a:off x="2517944" y="2424631"/>
        <a:ext cx="1158826" cy="678411"/>
      </dsp:txXfrm>
    </dsp:sp>
    <dsp:sp modelId="{C3FFE26F-07C9-4D2C-8059-A576256EA232}">
      <dsp:nvSpPr>
        <dsp:cNvPr id="0" name=""/>
        <dsp:cNvSpPr/>
      </dsp:nvSpPr>
      <dsp:spPr>
        <a:xfrm rot="5400000">
          <a:off x="2970048" y="3208221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-5400000">
        <a:off x="3008001" y="3229839"/>
        <a:ext cx="178715" cy="178234"/>
      </dsp:txXfrm>
    </dsp:sp>
    <dsp:sp modelId="{4A61E9EB-D8EC-444F-A626-A281C0113468}">
      <dsp:nvSpPr>
        <dsp:cNvPr id="0" name=""/>
        <dsp:cNvSpPr/>
      </dsp:nvSpPr>
      <dsp:spPr>
        <a:xfrm>
          <a:off x="2496838" y="3604564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Router</a:t>
          </a:r>
        </a:p>
      </dsp:txBody>
      <dsp:txXfrm>
        <a:off x="2517944" y="3625670"/>
        <a:ext cx="1158826" cy="678411"/>
      </dsp:txXfrm>
    </dsp:sp>
    <dsp:sp modelId="{DAB15514-3A5F-4D00-AE46-96D1856FDABF}">
      <dsp:nvSpPr>
        <dsp:cNvPr id="0" name=""/>
        <dsp:cNvSpPr/>
      </dsp:nvSpPr>
      <dsp:spPr>
        <a:xfrm rot="10800000">
          <a:off x="2136527" y="3815947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10800000">
        <a:off x="2212913" y="3875518"/>
        <a:ext cx="178234" cy="178715"/>
      </dsp:txXfrm>
    </dsp:sp>
    <dsp:sp modelId="{1BA8132D-89CC-4F52-8964-46D994E998D2}">
      <dsp:nvSpPr>
        <dsp:cNvPr id="0" name=""/>
        <dsp:cNvSpPr/>
      </dsp:nvSpPr>
      <dsp:spPr>
        <a:xfrm>
          <a:off x="815384" y="3604564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Stack</a:t>
          </a:r>
        </a:p>
      </dsp:txBody>
      <dsp:txXfrm>
        <a:off x="836490" y="3625670"/>
        <a:ext cx="1158826" cy="678411"/>
      </dsp:txXfrm>
    </dsp:sp>
    <dsp:sp modelId="{C1ABDCEE-2AA2-442D-B93F-048B8E5E5C5B}">
      <dsp:nvSpPr>
        <dsp:cNvPr id="0" name=""/>
        <dsp:cNvSpPr/>
      </dsp:nvSpPr>
      <dsp:spPr>
        <a:xfrm rot="5400000">
          <a:off x="1288593" y="4409260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 rot="-5400000">
        <a:off x="1326546" y="4430878"/>
        <a:ext cx="178715" cy="178234"/>
      </dsp:txXfrm>
    </dsp:sp>
    <dsp:sp modelId="{EDC4BC19-6065-47B5-9939-F456C11D26E1}">
      <dsp:nvSpPr>
        <dsp:cNvPr id="0" name=""/>
        <dsp:cNvSpPr/>
      </dsp:nvSpPr>
      <dsp:spPr>
        <a:xfrm>
          <a:off x="815384" y="4805603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Operating System</a:t>
          </a:r>
        </a:p>
      </dsp:txBody>
      <dsp:txXfrm>
        <a:off x="836490" y="4826709"/>
        <a:ext cx="1158826" cy="678411"/>
      </dsp:txXfrm>
    </dsp:sp>
    <dsp:sp modelId="{26609A34-600E-48BE-9805-78FB5210D758}">
      <dsp:nvSpPr>
        <dsp:cNvPr id="0" name=""/>
        <dsp:cNvSpPr/>
      </dsp:nvSpPr>
      <dsp:spPr>
        <a:xfrm>
          <a:off x="2122114" y="5016986"/>
          <a:ext cx="254620" cy="2978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300" kern="1200"/>
        </a:p>
      </dsp:txBody>
      <dsp:txXfrm>
        <a:off x="2122114" y="5076557"/>
        <a:ext cx="178234" cy="178715"/>
      </dsp:txXfrm>
    </dsp:sp>
    <dsp:sp modelId="{60FC6C30-EBB3-4E2A-8627-C2A07129E97F}">
      <dsp:nvSpPr>
        <dsp:cNvPr id="0" name=""/>
        <dsp:cNvSpPr/>
      </dsp:nvSpPr>
      <dsp:spPr>
        <a:xfrm>
          <a:off x="2496838" y="4805603"/>
          <a:ext cx="1201038" cy="7206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Database</a:t>
          </a:r>
        </a:p>
      </dsp:txBody>
      <dsp:txXfrm>
        <a:off x="2517944" y="4826709"/>
        <a:ext cx="1158826" cy="6784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3364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471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31410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5451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00211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904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7540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5881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6459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533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3121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6066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34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9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0380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6558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63A87-8FC5-4AA0-BEFA-4349ADBEC4AA}" type="datetimeFigureOut">
              <a:rPr lang="en-GB" smtClean="0"/>
              <a:t>2020-03-15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5241472-059B-4776-AAAB-72F0205CD9A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22009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  <p:sldLayoutId id="2147483917" r:id="rId12"/>
    <p:sldLayoutId id="2147483918" r:id="rId13"/>
    <p:sldLayoutId id="2147483919" r:id="rId14"/>
    <p:sldLayoutId id="2147483920" r:id="rId15"/>
    <p:sldLayoutId id="214748392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11" Type="http://schemas.openxmlformats.org/officeDocument/2006/relationships/image" Target="../media/image11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10.pn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8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openxmlformats.org/officeDocument/2006/relationships/image" Target="../media/image11.png"/><Relationship Id="rId17" Type="http://schemas.openxmlformats.org/officeDocument/2006/relationships/image" Target="../media/image17.png"/><Relationship Id="rId2" Type="http://schemas.openxmlformats.org/officeDocument/2006/relationships/image" Target="../media/image15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3.xml"/><Relationship Id="rId11" Type="http://schemas.openxmlformats.org/officeDocument/2006/relationships/image" Target="../media/image10.png"/><Relationship Id="rId5" Type="http://schemas.openxmlformats.org/officeDocument/2006/relationships/diagramQuickStyle" Target="../diagrams/quickStyle3.xml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9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BD95-831B-4FA8-89EF-99CDDAEC1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Are data breaches an inevitability?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7CE2508-8F0D-43E9-A5F3-4AFD6F8239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And how do we minimise the risks?</a:t>
            </a:r>
          </a:p>
        </p:txBody>
      </p:sp>
    </p:spTree>
    <p:extLst>
      <p:ext uri="{BB962C8B-B14F-4D97-AF65-F5344CB8AC3E}">
        <p14:creationId xmlns:p14="http://schemas.microsoft.com/office/powerpoint/2010/main" val="3138287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841A52-F69C-4B2B-965C-A3448F552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Points of Attack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30C290C-AE51-4549-A813-C9C4624131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0205973"/>
              </p:ext>
            </p:extLst>
          </p:nvPr>
        </p:nvGraphicFramePr>
        <p:xfrm>
          <a:off x="4760913" y="514350"/>
          <a:ext cx="4513262" cy="5527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B519DD-4443-4520-B756-B00D53AB2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Your data is only as secure as the weakest link in the chain.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Centralised databases potentially have a lot of links in the chain…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Which we can expand…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5E9A762-AA35-4977-8D03-724A4E1A0CF2}"/>
              </a:ext>
            </a:extLst>
          </p:cNvPr>
          <p:cNvGrpSpPr/>
          <p:nvPr/>
        </p:nvGrpSpPr>
        <p:grpSpPr>
          <a:xfrm>
            <a:off x="8594446" y="5528322"/>
            <a:ext cx="254620" cy="297857"/>
            <a:chOff x="2122114" y="5016986"/>
            <a:chExt cx="254620" cy="297857"/>
          </a:xfrm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78120807-FDB6-4318-8306-F3FCDB25027B}"/>
                </a:ext>
              </a:extLst>
            </p:cNvPr>
            <p:cNvSpPr/>
            <p:nvPr/>
          </p:nvSpPr>
          <p:spPr>
            <a:xfrm>
              <a:off x="2122114" y="5016986"/>
              <a:ext cx="254620" cy="29785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Arrow: Right 4">
              <a:extLst>
                <a:ext uri="{FF2B5EF4-FFF2-40B4-BE49-F238E27FC236}">
                  <a16:creationId xmlns:a16="http://schemas.microsoft.com/office/drawing/2014/main" id="{79E3D947-165D-486C-ADE6-4CFB0613C6F2}"/>
                </a:ext>
              </a:extLst>
            </p:cNvPr>
            <p:cNvSpPr txBox="1"/>
            <p:nvPr/>
          </p:nvSpPr>
          <p:spPr>
            <a:xfrm>
              <a:off x="2122114" y="5076557"/>
              <a:ext cx="178234" cy="1787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300" kern="1200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BA8AEE0E-EB0C-4288-B1B9-4B4C1A9ACF6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32976" y="864067"/>
            <a:ext cx="720475" cy="85987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95562F1-D0DD-4964-B890-4C38361D37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62977" y="3833769"/>
            <a:ext cx="1319195" cy="127093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1277227-27F5-4FB9-931A-0129882E91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706683" y="4605556"/>
            <a:ext cx="1146497" cy="4299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59CE496-077B-4786-B0CA-47EDB887079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07448" y="1828800"/>
            <a:ext cx="1136349" cy="11363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FC11F29-110D-4C1F-B58E-5466E30AB0A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83951" y="1149290"/>
            <a:ext cx="1360342" cy="131422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6D5339B-D2B1-48AB-8808-C5F4C75925F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141752" y="2927758"/>
            <a:ext cx="711932" cy="7119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55B61C6-0583-440F-9511-A83AEFBEE7D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530055" y="75501"/>
            <a:ext cx="1348689" cy="97209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3ACB67E-AA26-45CD-ACB5-CDEC316B461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910818" y="5904711"/>
            <a:ext cx="857890" cy="743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539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B3C7887B-39FF-41EB-A9AA-4C151D7575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339" y="-16778"/>
            <a:ext cx="1040236" cy="1040236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9841A52-F69C-4B2B-965C-A3448F552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Points of Attack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30C290C-AE51-4549-A813-C9C46241314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760913" y="514350"/>
          <a:ext cx="4513262" cy="5527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B519DD-4443-4520-B756-B00D53AB2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Your data is only as secure as the weakest link in the chain.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Centralised databases potentially have a lot of links in the chain…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Which we can expand…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And almost every point in the chain can be attacked.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5E9A762-AA35-4977-8D03-724A4E1A0CF2}"/>
              </a:ext>
            </a:extLst>
          </p:cNvPr>
          <p:cNvGrpSpPr/>
          <p:nvPr/>
        </p:nvGrpSpPr>
        <p:grpSpPr>
          <a:xfrm>
            <a:off x="8594446" y="5528322"/>
            <a:ext cx="254620" cy="297857"/>
            <a:chOff x="2122114" y="5016986"/>
            <a:chExt cx="254620" cy="297857"/>
          </a:xfrm>
        </p:grpSpPr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78120807-FDB6-4318-8306-F3FCDB25027B}"/>
                </a:ext>
              </a:extLst>
            </p:cNvPr>
            <p:cNvSpPr/>
            <p:nvPr/>
          </p:nvSpPr>
          <p:spPr>
            <a:xfrm>
              <a:off x="2122114" y="5016986"/>
              <a:ext cx="254620" cy="297857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Arrow: Right 4">
              <a:extLst>
                <a:ext uri="{FF2B5EF4-FFF2-40B4-BE49-F238E27FC236}">
                  <a16:creationId xmlns:a16="http://schemas.microsoft.com/office/drawing/2014/main" id="{79E3D947-165D-486C-ADE6-4CFB0613C6F2}"/>
                </a:ext>
              </a:extLst>
            </p:cNvPr>
            <p:cNvSpPr txBox="1"/>
            <p:nvPr/>
          </p:nvSpPr>
          <p:spPr>
            <a:xfrm>
              <a:off x="2122114" y="5076557"/>
              <a:ext cx="178234" cy="1787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1300" kern="1200"/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0858A6E0-6AE6-40C6-ACE3-F8832D0DCD0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32976" y="864067"/>
            <a:ext cx="720475" cy="8598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52581C1-E4E3-40C6-B057-4B93A9F4D57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62977" y="3833769"/>
            <a:ext cx="1319195" cy="127093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B29C46-91CF-48E7-B8AE-9A65A145BBF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706683" y="4605556"/>
            <a:ext cx="1146497" cy="4299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5CF7BB0-676A-41EC-AD3C-8CA63CA3EA8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07448" y="1828800"/>
            <a:ext cx="1136349" cy="113634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8C29916-8DD7-4BAA-96B9-A965A1C892D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483951" y="1149290"/>
            <a:ext cx="1360342" cy="131422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D021536-818D-4E96-AAC5-D9BBA903DE4C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41752" y="2927758"/>
            <a:ext cx="711932" cy="71193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9FBC427-8B85-46E0-B911-C91C50D22FF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530055" y="75501"/>
            <a:ext cx="1348689" cy="972094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68798A4-19E3-425B-8697-F3AA40C69D2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910818" y="5904711"/>
            <a:ext cx="857890" cy="74356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EA46301-F419-4A40-A719-AB2BB085649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832998" y="0"/>
            <a:ext cx="904486" cy="94468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BB9B6BC-D5D2-4A82-8949-BE2CB035EF8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805809" y="1100356"/>
            <a:ext cx="904486" cy="94468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D5771CB-AEA3-4049-A0B1-11766AE7E99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819016" y="1982598"/>
            <a:ext cx="904486" cy="94468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32DE705-7308-4A2D-A149-A6D9187E63C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624209" y="1312877"/>
            <a:ext cx="904486" cy="94468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ED4767D-7AFA-47EA-BFD1-C320A001890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175861" y="3302466"/>
            <a:ext cx="904486" cy="94468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DFEE85C5-A974-4C23-99BE-992E39A7C64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584900" y="4562212"/>
            <a:ext cx="904486" cy="94468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FF6F69B-5453-4467-B342-4A23F1C5FDA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014298" y="3951214"/>
            <a:ext cx="904486" cy="94468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58B4FE4-D5F6-4992-B413-3C1B5C446BA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552591" y="5806579"/>
            <a:ext cx="904486" cy="94468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563A5C8-58C9-49FA-A803-12FDFE47CB32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6173065" y="5816366"/>
            <a:ext cx="904486" cy="94468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21B0E3E-C841-484F-8634-C5C2948F301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724717" y="5817764"/>
            <a:ext cx="904486" cy="94468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1DE45A5-D78E-4403-B4A4-2140CC950A6E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379053" y="1510717"/>
            <a:ext cx="540032" cy="54003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ED3A697-EF85-4BC2-9B68-B0937A0ED4E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551489" y="195043"/>
            <a:ext cx="540032" cy="54003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FDF0CE0A-4FDA-45A5-BED3-B9C13DDE503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517621" y="1236676"/>
            <a:ext cx="540032" cy="54003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13AA7B3-9A9A-4B13-B24E-B5D67500E31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294227" y="2169252"/>
            <a:ext cx="540032" cy="540032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09265AD5-3AD8-492B-820E-43449513EAB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919831" y="3370276"/>
            <a:ext cx="540032" cy="54003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CCD85BFE-0A1F-4DCB-B5D2-B6BF28386A9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345648" y="4747469"/>
            <a:ext cx="540032" cy="54003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07E57AC-4E6D-4EAA-A1C7-CBD40A9AD92A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681058" y="4178416"/>
            <a:ext cx="540032" cy="54003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32B5259E-528D-480F-8323-3A05D3C44B6C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202574" y="5832445"/>
            <a:ext cx="540032" cy="540032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A00FA662-8FA5-4756-9B14-F85AB77E8CF6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6772713" y="5909344"/>
            <a:ext cx="540032" cy="54003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7360668C-ECA9-4D74-8054-6317B666A21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8351242" y="6086911"/>
            <a:ext cx="540032" cy="540032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3B51A847-D90D-4E53-8147-1A72DBDC37D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451598" y="5400412"/>
            <a:ext cx="540032" cy="54003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BB7AACB-A3BD-4178-ADED-95F7224B018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165199" y="394281"/>
            <a:ext cx="925028" cy="777779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4E557309-B330-428F-980F-0FD668C082D5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983060" y="25167"/>
            <a:ext cx="310631" cy="182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413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4AD1F-1C7F-4714-8E1A-9570391E0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</a:t>
            </a:r>
            <a:r>
              <a:rPr lang="en-GB" b="1" dirty="0"/>
              <a:t>can</a:t>
            </a:r>
            <a:r>
              <a:rPr lang="en-GB" dirty="0"/>
              <a:t> be secured.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6CDFB-ADE4-4F57-9DA3-F90246040B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Employee Training</a:t>
            </a:r>
          </a:p>
          <a:p>
            <a:pPr lvl="1"/>
            <a:r>
              <a:rPr lang="en-GB" dirty="0"/>
              <a:t>Spot, reduce, and mitigate leaks.</a:t>
            </a:r>
          </a:p>
          <a:p>
            <a:r>
              <a:rPr lang="en-GB" dirty="0"/>
              <a:t>Data Governance</a:t>
            </a:r>
          </a:p>
          <a:p>
            <a:pPr lvl="1"/>
            <a:r>
              <a:rPr lang="en-GB" dirty="0"/>
              <a:t>Regular checks and administration.</a:t>
            </a:r>
          </a:p>
          <a:p>
            <a:r>
              <a:rPr lang="en-GB" dirty="0"/>
              <a:t>Decentralisation</a:t>
            </a:r>
          </a:p>
          <a:p>
            <a:pPr lvl="1"/>
            <a:r>
              <a:rPr lang="en-GB" dirty="0"/>
              <a:t>No central servers severely reduces the risk of total loss of data.</a:t>
            </a:r>
          </a:p>
          <a:p>
            <a:r>
              <a:rPr lang="en-GB" dirty="0"/>
              <a:t>Encryption</a:t>
            </a:r>
          </a:p>
          <a:p>
            <a:pPr lvl="1"/>
            <a:r>
              <a:rPr lang="en-GB" dirty="0"/>
              <a:t>Data can only be read if the encryption key is supplied.</a:t>
            </a:r>
          </a:p>
          <a:p>
            <a:pPr lvl="1"/>
            <a:r>
              <a:rPr lang="en-GB" dirty="0"/>
              <a:t>Today, it is easy to use “practically unbreakable” encryption.</a:t>
            </a:r>
          </a:p>
          <a:p>
            <a:pPr lvl="1"/>
            <a:r>
              <a:rPr lang="en-GB" dirty="0"/>
              <a:t>Free and user-friendly software exists to encrypt your data.</a:t>
            </a:r>
          </a:p>
          <a:p>
            <a:r>
              <a:rPr lang="en-GB" dirty="0"/>
              <a:t>Blockchain</a:t>
            </a:r>
          </a:p>
          <a:p>
            <a:pPr lvl="1"/>
            <a:r>
              <a:rPr lang="en-GB" dirty="0"/>
              <a:t>For handlers of incredibly sensitive information only…</a:t>
            </a:r>
          </a:p>
          <a:p>
            <a:pPr lvl="1"/>
            <a:r>
              <a:rPr lang="en-GB" dirty="0"/>
              <a:t>Blockchain provides mathematically unbreakable encryption keys.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09B6BF-BDD1-4A75-BF1B-71D7D3482E1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Visualise every “stopping point” your data makes on its journey from start to end.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Technologies and practices exist to mitigate the risks of data leaking at every point in this journey.</a:t>
            </a:r>
          </a:p>
        </p:txBody>
      </p:sp>
    </p:spTree>
    <p:extLst>
      <p:ext uri="{BB962C8B-B14F-4D97-AF65-F5344CB8AC3E}">
        <p14:creationId xmlns:p14="http://schemas.microsoft.com/office/powerpoint/2010/main" val="639384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A401689-2357-4361-B2CE-4D08916D8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Encryption is powerful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55C0939-5D2B-4952-9E3F-B6FEA4BE0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Encryption is a simple, and often neglected, way to secure your data.</a:t>
            </a:r>
          </a:p>
          <a:p>
            <a:r>
              <a:rPr lang="en-US" dirty="0"/>
              <a:t>Encryption is the second-best way to defend against data leaking, after better </a:t>
            </a:r>
            <a:r>
              <a:rPr lang="en-US" dirty="0" err="1"/>
              <a:t>organisational</a:t>
            </a:r>
            <a:r>
              <a:rPr lang="en-US" dirty="0"/>
              <a:t> practice.</a:t>
            </a:r>
          </a:p>
          <a:p>
            <a:r>
              <a:rPr lang="en-US" dirty="0"/>
              <a:t>Even in the event of total data loss, so long as the encryption key is not leaked, your data is useless to attackers.</a:t>
            </a:r>
          </a:p>
          <a:p>
            <a:r>
              <a:rPr lang="en-US" dirty="0"/>
              <a:t>For </a:t>
            </a:r>
            <a:r>
              <a:rPr lang="en-GB" dirty="0"/>
              <a:t>organisations</a:t>
            </a:r>
            <a:r>
              <a:rPr lang="en-US" dirty="0"/>
              <a:t> that deal in incredibly sensitive information, such as governments and banks, blockchain technologies may be the future of creating “mathematically unbreakable” keys.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652BAE-E8B2-4C16-B71E-72FA57BB8C91}"/>
              </a:ext>
            </a:extLst>
          </p:cNvPr>
          <p:cNvSpPr txBox="1"/>
          <p:nvPr/>
        </p:nvSpPr>
        <p:spPr>
          <a:xfrm>
            <a:off x="872455" y="6283354"/>
            <a:ext cx="848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- </a:t>
            </a:r>
            <a:r>
              <a:rPr lang="en-GB" dirty="0" err="1"/>
              <a:t>Ponemon</a:t>
            </a:r>
            <a:r>
              <a:rPr lang="en-GB" dirty="0"/>
              <a:t>; 2018 Cost of Data Breach Study, and 2019 Cost of Data Breach Study</a:t>
            </a:r>
          </a:p>
        </p:txBody>
      </p:sp>
    </p:spTree>
    <p:extLst>
      <p:ext uri="{BB962C8B-B14F-4D97-AF65-F5344CB8AC3E}">
        <p14:creationId xmlns:p14="http://schemas.microsoft.com/office/powerpoint/2010/main" val="433329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7C722-95DB-4175-ABDA-029FE0993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Minimise your data footprint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3D74B-BD45-4450-AD1A-99BB0B8D41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brave new world following GDPR </a:t>
            </a:r>
            <a:r>
              <a:rPr lang="en-GB" dirty="0">
                <a:solidFill>
                  <a:schemeClr val="accent5"/>
                </a:solidFill>
              </a:rPr>
              <a:t>(General Data Protection Regulation 2016/679), </a:t>
            </a:r>
            <a:r>
              <a:rPr lang="en-GB" dirty="0"/>
              <a:t>one of the best ways to mitigate your risk is to </a:t>
            </a:r>
            <a:r>
              <a:rPr lang="en-GB" b="1" dirty="0">
                <a:solidFill>
                  <a:srgbClr val="FFC000"/>
                </a:solidFill>
              </a:rPr>
              <a:t>not hold data that would make you fall afoul of any legislation.</a:t>
            </a:r>
          </a:p>
          <a:p>
            <a:r>
              <a:rPr lang="en-GB" dirty="0"/>
              <a:t>Personally Identifiable Information (PII) is the high-value target that attackers want to access, and leakers want to sell.</a:t>
            </a:r>
          </a:p>
          <a:p>
            <a:r>
              <a:rPr lang="en-GB" dirty="0">
                <a:solidFill>
                  <a:schemeClr val="tx1"/>
                </a:solidFill>
              </a:rPr>
              <a:t>Your end user may use the same email, phone number, and password for your database as they use for their PayPal account.</a:t>
            </a:r>
          </a:p>
          <a:p>
            <a:r>
              <a:rPr lang="en-GB" dirty="0"/>
              <a:t>If your organisation or project has no need for PII, </a:t>
            </a:r>
            <a:r>
              <a:rPr lang="en-GB" b="1" dirty="0">
                <a:solidFill>
                  <a:srgbClr val="FFC000"/>
                </a:solidFill>
              </a:rPr>
              <a:t>do not store it.</a:t>
            </a:r>
          </a:p>
        </p:txBody>
      </p:sp>
    </p:spTree>
    <p:extLst>
      <p:ext uri="{BB962C8B-B14F-4D97-AF65-F5344CB8AC3E}">
        <p14:creationId xmlns:p14="http://schemas.microsoft.com/office/powerpoint/2010/main" val="28105190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289836-0C32-4118-8290-B6A1F2AE3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02D93E-B56D-4832-98F6-BCAFDD57AC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Or, how I learned how to stop worrying, and encrypt my database.</a:t>
            </a:r>
          </a:p>
        </p:txBody>
      </p:sp>
    </p:spTree>
    <p:extLst>
      <p:ext uri="{BB962C8B-B14F-4D97-AF65-F5344CB8AC3E}">
        <p14:creationId xmlns:p14="http://schemas.microsoft.com/office/powerpoint/2010/main" val="31822443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0A34CBB-FFF4-4152-9B4B-1E52AC47A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11063BD-FA23-4DD4-85E1-622B12BF692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u="sng" dirty="0"/>
              <a:t>Are data breaches inevitable?</a:t>
            </a:r>
          </a:p>
          <a:p>
            <a:r>
              <a:rPr lang="en-GB" dirty="0"/>
              <a:t>Attackers and leakers have a financial incentive to leak your data.</a:t>
            </a:r>
          </a:p>
          <a:p>
            <a:r>
              <a:rPr lang="en-GB" b="1" dirty="0">
                <a:solidFill>
                  <a:srgbClr val="FFC000"/>
                </a:solidFill>
              </a:rPr>
              <a:t>Especially</a:t>
            </a:r>
            <a:r>
              <a:rPr lang="en-GB" dirty="0"/>
              <a:t> if you deal in Personally </a:t>
            </a:r>
            <a:r>
              <a:rPr lang="en-GB" dirty="0" err="1"/>
              <a:t>Indentifiable</a:t>
            </a:r>
            <a:r>
              <a:rPr lang="en-GB" dirty="0"/>
              <a:t> Information (PII).</a:t>
            </a:r>
          </a:p>
          <a:p>
            <a:r>
              <a:rPr lang="en-GB" dirty="0"/>
              <a:t>If you are a small organisation, you can still attract attackers who just want a challenge, rather than a reward.</a:t>
            </a:r>
          </a:p>
          <a:p>
            <a:r>
              <a:rPr lang="en-GB" dirty="0"/>
              <a:t>The risks of data breaches far outweigh the costs of protection.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031E35-2CE1-4249-9E29-5E0B5E050B2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u="sng" dirty="0"/>
              <a:t>Can you protect yourself against data breaches?</a:t>
            </a:r>
          </a:p>
          <a:p>
            <a:r>
              <a:rPr lang="en-GB" dirty="0"/>
              <a:t>The most effective defences are the easiest to implement.</a:t>
            </a:r>
          </a:p>
          <a:p>
            <a:r>
              <a:rPr lang="en-GB" dirty="0"/>
              <a:t>Lots of technological solutions exist to protect yourself against data breaches.</a:t>
            </a:r>
          </a:p>
          <a:p>
            <a:pPr lvl="1"/>
            <a:r>
              <a:rPr lang="en-GB" dirty="0"/>
              <a:t>Many of them are free and open source.</a:t>
            </a:r>
          </a:p>
          <a:p>
            <a:r>
              <a:rPr lang="en-GB" dirty="0"/>
              <a:t>Data security is an active and well-trodden path. Cybersecurity is always developing!</a:t>
            </a:r>
          </a:p>
        </p:txBody>
      </p:sp>
    </p:spTree>
    <p:extLst>
      <p:ext uri="{BB962C8B-B14F-4D97-AF65-F5344CB8AC3E}">
        <p14:creationId xmlns:p14="http://schemas.microsoft.com/office/powerpoint/2010/main" val="1934084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1BF1964-AF63-4DD8-B2AC-1B7D3427C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Data Breaches Happen?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7825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EB31092-4881-4844-BCA4-8E2E750C5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might your data be leaked?</a:t>
            </a:r>
            <a:endParaRPr lang="en-GB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0F15AB-05BE-4760-B1B0-6B2E4FA302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Internal issues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87ABE42-F6EF-4713-992D-8BF4EA9BF6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Employee data theft</a:t>
            </a:r>
          </a:p>
          <a:p>
            <a:r>
              <a:rPr lang="en-GB" dirty="0"/>
              <a:t>Employee data leak</a:t>
            </a:r>
          </a:p>
          <a:p>
            <a:pPr lvl="1"/>
            <a:r>
              <a:rPr lang="en-GB" dirty="0"/>
              <a:t>Malicious OR accidental</a:t>
            </a:r>
          </a:p>
          <a:p>
            <a:r>
              <a:rPr lang="en-GB" dirty="0"/>
              <a:t>Theft or loss of devices</a:t>
            </a:r>
          </a:p>
          <a:p>
            <a:r>
              <a:rPr lang="en-GB" b="1" dirty="0">
                <a:solidFill>
                  <a:srgbClr val="FFC000"/>
                </a:solidFill>
              </a:rPr>
              <a:t>Human error</a:t>
            </a:r>
          </a:p>
          <a:p>
            <a:endParaRPr lang="en-GB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3D7E8B5-E971-40B1-A0C3-DD7E2CD75A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External issues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9443970-8E2D-4E49-8AC2-0B72D42C2DD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GB" b="1" dirty="0">
                <a:solidFill>
                  <a:srgbClr val="FFC000"/>
                </a:solidFill>
              </a:rPr>
              <a:t>“Bad actors”</a:t>
            </a:r>
          </a:p>
          <a:p>
            <a:r>
              <a:rPr lang="en-GB" dirty="0"/>
              <a:t>Cyber attacks</a:t>
            </a:r>
          </a:p>
          <a:p>
            <a:r>
              <a:rPr lang="en-GB" dirty="0"/>
              <a:t>Personally Identifiable Information (PII) is a key target of external attackers.</a:t>
            </a:r>
          </a:p>
          <a:p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8ADA90-319A-4093-8ACF-EB7301369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9495" y="805342"/>
            <a:ext cx="3868703" cy="2336334"/>
          </a:xfrm>
          <a:prstGeom prst="rect">
            <a:avLst/>
          </a:prstGeom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CD2B492E-065F-476F-B6EC-1655A4841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1527" y="3290539"/>
            <a:ext cx="2095500" cy="3095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05787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5DBB2-7123-4DE7-AE8B-4BD3D3FD3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Usernames, passwords, email addresses, and phone numbers are high-value data.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EA06C-98ED-4BDF-912D-882E01F5A62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Social networking website LinkedIn was hacked in 2012, by exploiting a database vulnerability.</a:t>
            </a:r>
          </a:p>
          <a:p>
            <a:r>
              <a:rPr lang="en-GB" dirty="0"/>
              <a:t>The LinkedIn database has been sold online to anyone willing to pay 5 BTC (~2,200 USD in 2012).</a:t>
            </a:r>
          </a:p>
          <a:p>
            <a:r>
              <a:rPr lang="en-GB" dirty="0"/>
              <a:t>Buyers are mainly looking for information that may provide “clues” to entry to more high-value accounts, such as:</a:t>
            </a:r>
          </a:p>
          <a:p>
            <a:pPr lvl="1"/>
            <a:r>
              <a:rPr lang="en-GB" dirty="0"/>
              <a:t>Banks</a:t>
            </a:r>
          </a:p>
          <a:p>
            <a:pPr lvl="1"/>
            <a:r>
              <a:rPr lang="en-GB" dirty="0"/>
              <a:t>Email</a:t>
            </a:r>
          </a:p>
          <a:p>
            <a:pPr lvl="1"/>
            <a:r>
              <a:rPr lang="en-GB" dirty="0"/>
              <a:t>PayPal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3E0F2AB-A87E-4508-AA69-F77CE6727C9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089525" y="2651675"/>
            <a:ext cx="4184650" cy="28992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4118DBF-1472-4218-8603-654320DB1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5724" y="2575423"/>
            <a:ext cx="2456577" cy="3078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722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DAE6-9152-4101-B6EA-57758A6A4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breaches can be accidental or malicious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01472FF-6233-4782-8C22-AB19011594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GB" b="1" u="sng" dirty="0">
                <a:solidFill>
                  <a:srgbClr val="FFC000"/>
                </a:solidFill>
              </a:rPr>
              <a:t>17%</a:t>
            </a:r>
            <a:r>
              <a:rPr lang="en-GB" dirty="0">
                <a:solidFill>
                  <a:srgbClr val="FFC000"/>
                </a:solidFill>
              </a:rPr>
              <a:t> </a:t>
            </a:r>
            <a:r>
              <a:rPr lang="en-GB" dirty="0"/>
              <a:t>of breaches result from mistakes or errors.</a:t>
            </a:r>
          </a:p>
          <a:p>
            <a:r>
              <a:rPr lang="en-GB" dirty="0"/>
              <a:t>Mistakes happen.</a:t>
            </a:r>
          </a:p>
          <a:p>
            <a:r>
              <a:rPr lang="en-GB" dirty="0"/>
              <a:t>Without sanity checking, employees may send confidential information to the wrong recipient.</a:t>
            </a:r>
          </a:p>
          <a:p>
            <a:r>
              <a:rPr lang="en-GB" dirty="0"/>
              <a:t>Servers and databases may be misconfigured.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213D432-80C9-4D41-BE2A-0F438726E60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b="1" u="sng" dirty="0">
                <a:solidFill>
                  <a:srgbClr val="FFC000"/>
                </a:solidFill>
              </a:rPr>
              <a:t>28%</a:t>
            </a:r>
            <a:r>
              <a:rPr lang="en-GB" dirty="0"/>
              <a:t> of breaches involve business insiders.</a:t>
            </a:r>
          </a:p>
          <a:p>
            <a:r>
              <a:rPr lang="en-GB" dirty="0"/>
              <a:t>Outgoing or dissatisfied employees may deliberately access or sell valuable information.</a:t>
            </a:r>
          </a:p>
          <a:p>
            <a:r>
              <a:rPr lang="en-GB" dirty="0"/>
              <a:t>Electronic devices have value and can be sold.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11F0B8-066B-42AD-8FAA-FE8B62AEAB47}"/>
              </a:ext>
            </a:extLst>
          </p:cNvPr>
          <p:cNvSpPr txBox="1"/>
          <p:nvPr/>
        </p:nvSpPr>
        <p:spPr>
          <a:xfrm>
            <a:off x="872455" y="6283354"/>
            <a:ext cx="513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- Verizon 2018 Data Breach Investigation Report</a:t>
            </a:r>
          </a:p>
        </p:txBody>
      </p:sp>
    </p:spTree>
    <p:extLst>
      <p:ext uri="{BB962C8B-B14F-4D97-AF65-F5344CB8AC3E}">
        <p14:creationId xmlns:p14="http://schemas.microsoft.com/office/powerpoint/2010/main" val="4105611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1BF1964-AF63-4DD8-B2AC-1B7D3427C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Consequences of Data Breaches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75749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7254F7-E1A8-4A36-ABE5-527E698D9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to your organisation following a </a:t>
            </a:r>
            <a:r>
              <a:rPr lang="en-GB" dirty="0"/>
              <a:t>data breach?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63C7D9-668D-4115-A4B2-2EC6384DFD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7334" y="2160588"/>
            <a:ext cx="4184035" cy="1628451"/>
          </a:xfrm>
        </p:spPr>
        <p:txBody>
          <a:bodyPr>
            <a:normAutofit/>
          </a:bodyPr>
          <a:lstStyle/>
          <a:p>
            <a:r>
              <a:rPr lang="en-US" u="sng" dirty="0"/>
              <a:t>Loss of Business</a:t>
            </a:r>
          </a:p>
          <a:p>
            <a:r>
              <a:rPr lang="en-US" dirty="0"/>
              <a:t>Loss of shares valuation</a:t>
            </a:r>
          </a:p>
          <a:p>
            <a:r>
              <a:rPr lang="en-US" dirty="0"/>
              <a:t>Lose intellectual property</a:t>
            </a:r>
          </a:p>
          <a:p>
            <a:r>
              <a:rPr lang="en-US" dirty="0"/>
              <a:t>Lose future business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2541B6-E49D-4075-B4C2-848B33F96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1628451"/>
          </a:xfrm>
        </p:spPr>
        <p:txBody>
          <a:bodyPr>
            <a:normAutofit/>
          </a:bodyPr>
          <a:lstStyle/>
          <a:p>
            <a:r>
              <a:rPr lang="en-US" u="sng" dirty="0"/>
              <a:t>Loss of Trust</a:t>
            </a:r>
          </a:p>
          <a:p>
            <a:r>
              <a:rPr lang="en-US" dirty="0"/>
              <a:t>Long-lasting reputational damage</a:t>
            </a:r>
          </a:p>
          <a:p>
            <a:r>
              <a:rPr lang="en-US" dirty="0"/>
              <a:t>Permanent record on news websites and web searches</a:t>
            </a:r>
            <a:endParaRPr lang="en-GB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ACBF73-7AA3-4D41-9085-BFA22759F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473"/>
          <a:stretch/>
        </p:blipFill>
        <p:spPr>
          <a:xfrm>
            <a:off x="8070208" y="0"/>
            <a:ext cx="4116795" cy="68580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3D20CE1-CB53-4E72-8AB4-F38B9B35B6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42" b="16454"/>
          <a:stretch/>
        </p:blipFill>
        <p:spPr>
          <a:xfrm>
            <a:off x="8112154" y="5338063"/>
            <a:ext cx="4079846" cy="1519937"/>
          </a:xfrm>
          <a:prstGeom prst="rect">
            <a:avLst/>
          </a:prstGeom>
        </p:spPr>
      </p:pic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823386CA-8922-49F6-B88C-C472167B49CF}"/>
              </a:ext>
            </a:extLst>
          </p:cNvPr>
          <p:cNvSpPr txBox="1">
            <a:spLocks/>
          </p:cNvSpPr>
          <p:nvPr/>
        </p:nvSpPr>
        <p:spPr>
          <a:xfrm>
            <a:off x="678732" y="4729020"/>
            <a:ext cx="4184035" cy="1628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/>
              <a:t>Legal Consequences</a:t>
            </a:r>
          </a:p>
          <a:p>
            <a:r>
              <a:rPr lang="en-US" dirty="0"/>
              <a:t>Regulatory fines (i.e. GDPR)</a:t>
            </a:r>
          </a:p>
          <a:p>
            <a:r>
              <a:rPr lang="en-US" dirty="0"/>
              <a:t>Legal action</a:t>
            </a:r>
          </a:p>
          <a:p>
            <a:r>
              <a:rPr lang="en-US" dirty="0"/>
              <a:t>Class action suits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7F9FE362-7F31-41F4-9285-45880B7840B0}"/>
              </a:ext>
            </a:extLst>
          </p:cNvPr>
          <p:cNvSpPr txBox="1">
            <a:spLocks/>
          </p:cNvSpPr>
          <p:nvPr/>
        </p:nvSpPr>
        <p:spPr>
          <a:xfrm>
            <a:off x="5091368" y="4729021"/>
            <a:ext cx="4184034" cy="16284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/>
              <a:t>Operational</a:t>
            </a:r>
          </a:p>
          <a:p>
            <a:r>
              <a:rPr lang="en-US" dirty="0"/>
              <a:t>Tidying up the mess disrupts operations</a:t>
            </a:r>
          </a:p>
          <a:p>
            <a:r>
              <a:rPr lang="en-US" dirty="0"/>
              <a:t>Complete loss of data can be catastrophic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580252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1BF1964-AF63-4DD8-B2AC-1B7D3427C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 to Data Breaches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0339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9841A52-F69C-4B2B-965C-A3448F552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Points of Attack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30C290C-AE51-4549-A813-C9C4624131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0454883"/>
              </p:ext>
            </p:extLst>
          </p:nvPr>
        </p:nvGraphicFramePr>
        <p:xfrm>
          <a:off x="4760913" y="514350"/>
          <a:ext cx="4513262" cy="5527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CB519DD-4443-4520-B756-B00D53AB2DC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Your data is only as secure as the weakest link in the chain.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Centralised databases potentially have a lot of links in the chain…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E43639B-E29D-4578-921B-9AF48382211B}"/>
              </a:ext>
            </a:extLst>
          </p:cNvPr>
          <p:cNvGrpSpPr/>
          <p:nvPr/>
        </p:nvGrpSpPr>
        <p:grpSpPr>
          <a:xfrm>
            <a:off x="9453677" y="4924038"/>
            <a:ext cx="398515" cy="466188"/>
            <a:chOff x="2046094" y="4410534"/>
            <a:chExt cx="398515" cy="466188"/>
          </a:xfrm>
        </p:grpSpPr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7A1608D8-7135-4BFB-AE40-0A49B63B4B18}"/>
                </a:ext>
              </a:extLst>
            </p:cNvPr>
            <p:cNvSpPr/>
            <p:nvPr/>
          </p:nvSpPr>
          <p:spPr>
            <a:xfrm>
              <a:off x="2046094" y="4410534"/>
              <a:ext cx="398515" cy="466188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Arrow: Right 4">
              <a:extLst>
                <a:ext uri="{FF2B5EF4-FFF2-40B4-BE49-F238E27FC236}">
                  <a16:creationId xmlns:a16="http://schemas.microsoft.com/office/drawing/2014/main" id="{1F39D9A4-5ADD-4CB2-B29A-3391FF174AD4}"/>
                </a:ext>
              </a:extLst>
            </p:cNvPr>
            <p:cNvSpPr txBox="1"/>
            <p:nvPr/>
          </p:nvSpPr>
          <p:spPr>
            <a:xfrm>
              <a:off x="2046094" y="4503772"/>
              <a:ext cx="278961" cy="27971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marL="0" lvl="0" indent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GB" sz="2100" kern="1200"/>
            </a:p>
          </p:txBody>
        </p:sp>
      </p:grpSp>
    </p:spTree>
    <p:extLst>
      <p:ext uri="{BB962C8B-B14F-4D97-AF65-F5344CB8AC3E}">
        <p14:creationId xmlns:p14="http://schemas.microsoft.com/office/powerpoint/2010/main" val="192458791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579</TotalTime>
  <Words>902</Words>
  <Application>Microsoft Office PowerPoint</Application>
  <PresentationFormat>Widescreen</PresentationFormat>
  <Paragraphs>125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Trebuchet MS</vt:lpstr>
      <vt:lpstr>Wingdings 3</vt:lpstr>
      <vt:lpstr>Facet</vt:lpstr>
      <vt:lpstr>Are data breaches an inevitability?</vt:lpstr>
      <vt:lpstr>Why Do Data Breaches Happen?</vt:lpstr>
      <vt:lpstr>Why might your data be leaked?</vt:lpstr>
      <vt:lpstr>Usernames, passwords, email addresses, and phone numbers are high-value data.</vt:lpstr>
      <vt:lpstr>Data breaches can be accidental or malicious</vt:lpstr>
      <vt:lpstr>The Consequences of Data Breaches</vt:lpstr>
      <vt:lpstr>What happens to your organisation following a data breach?</vt:lpstr>
      <vt:lpstr>Solutions to Data Breaches</vt:lpstr>
      <vt:lpstr>Points of Attack</vt:lpstr>
      <vt:lpstr>Points of Attack</vt:lpstr>
      <vt:lpstr>Points of Attack</vt:lpstr>
      <vt:lpstr>Data can be secured.</vt:lpstr>
      <vt:lpstr>Encryption is powerful</vt:lpstr>
      <vt:lpstr>Minimise your data footprint</vt:lpstr>
      <vt:lpstr>Conclusions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Miles Drake</dc:creator>
  <cp:lastModifiedBy>Miles Drake</cp:lastModifiedBy>
  <cp:revision>49</cp:revision>
  <dcterms:created xsi:type="dcterms:W3CDTF">2020-03-14T18:06:02Z</dcterms:created>
  <dcterms:modified xsi:type="dcterms:W3CDTF">2020-03-15T22:52:35Z</dcterms:modified>
</cp:coreProperties>
</file>

<file path=docProps/thumbnail.jpeg>
</file>